
<file path=[Content_Types].xml><?xml version="1.0" encoding="utf-8"?>
<Types xmlns="http://schemas.openxmlformats.org/package/2006/content-types"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sldIdLst>
    <p:sldId id="256" r:id="rId2"/>
  </p:sldIdLst>
  <p:sldSz cx="9051925" cy="5121275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6BE3482B-9BC5-483C-A1CF-E8A8622B2A32}">
          <p14:sldIdLst>
            <p14:sldId id="256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13" d="100"/>
          <a:sy n="113" d="100"/>
        </p:scale>
        <p:origin x="648" y="8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31491" y="838135"/>
            <a:ext cx="6788944" cy="1782962"/>
          </a:xfrm>
        </p:spPr>
        <p:txBody>
          <a:bodyPr anchor="b"/>
          <a:lstStyle>
            <a:lvl1pPr algn="ctr">
              <a:defRPr sz="4454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31491" y="2689855"/>
            <a:ext cx="6788944" cy="1236456"/>
          </a:xfrm>
        </p:spPr>
        <p:txBody>
          <a:bodyPr/>
          <a:lstStyle>
            <a:lvl1pPr marL="0" indent="0" algn="ctr">
              <a:buNone/>
              <a:defRPr sz="1782"/>
            </a:lvl1pPr>
            <a:lvl2pPr marL="339425" indent="0" algn="ctr">
              <a:buNone/>
              <a:defRPr sz="1485"/>
            </a:lvl2pPr>
            <a:lvl3pPr marL="678851" indent="0" algn="ctr">
              <a:buNone/>
              <a:defRPr sz="1336"/>
            </a:lvl3pPr>
            <a:lvl4pPr marL="1018276" indent="0" algn="ctr">
              <a:buNone/>
              <a:defRPr sz="1188"/>
            </a:lvl4pPr>
            <a:lvl5pPr marL="1357701" indent="0" algn="ctr">
              <a:buNone/>
              <a:defRPr sz="1188"/>
            </a:lvl5pPr>
            <a:lvl6pPr marL="1697126" indent="0" algn="ctr">
              <a:buNone/>
              <a:defRPr sz="1188"/>
            </a:lvl6pPr>
            <a:lvl7pPr marL="2036552" indent="0" algn="ctr">
              <a:buNone/>
              <a:defRPr sz="1188"/>
            </a:lvl7pPr>
            <a:lvl8pPr marL="2375977" indent="0" algn="ctr">
              <a:buNone/>
              <a:defRPr sz="1188"/>
            </a:lvl8pPr>
            <a:lvl9pPr marL="2715402" indent="0" algn="ctr">
              <a:buNone/>
              <a:defRPr sz="1188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F8BE8E-A4D2-4373-9BB6-0B1A0DB16B48}" type="datetimeFigureOut">
              <a:rPr lang="ro-RO" smtClean="0"/>
              <a:t>26.01.2024</a:t>
            </a:fld>
            <a:endParaRPr lang="ro-R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B8F334-1F6F-4A64-ADC4-FDB9F65F2B3E}" type="slidenum">
              <a:rPr lang="ro-RO" smtClean="0"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34889642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5716000"/>
    </mc:Choice>
    <mc:Fallback xmlns="">
      <p:transition advClick="0" advTm="571600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F8BE8E-A4D2-4373-9BB6-0B1A0DB16B48}" type="datetimeFigureOut">
              <a:rPr lang="ro-RO" smtClean="0"/>
              <a:t>26.01.2024</a:t>
            </a:fld>
            <a:endParaRPr lang="ro-R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B8F334-1F6F-4A64-ADC4-FDB9F65F2B3E}" type="slidenum">
              <a:rPr lang="ro-RO" smtClean="0"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0599387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5716000"/>
    </mc:Choice>
    <mc:Fallback xmlns="">
      <p:transition advClick="0" advTm="571600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477784" y="272660"/>
            <a:ext cx="1951821" cy="4340044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2320" y="272660"/>
            <a:ext cx="5742315" cy="4340044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F8BE8E-A4D2-4373-9BB6-0B1A0DB16B48}" type="datetimeFigureOut">
              <a:rPr lang="ro-RO" smtClean="0"/>
              <a:t>26.01.2024</a:t>
            </a:fld>
            <a:endParaRPr lang="ro-R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B8F334-1F6F-4A64-ADC4-FDB9F65F2B3E}" type="slidenum">
              <a:rPr lang="ro-RO" smtClean="0"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7957232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5716000"/>
    </mc:Choice>
    <mc:Fallback xmlns="">
      <p:transition advClick="0" advTm="571600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F8BE8E-A4D2-4373-9BB6-0B1A0DB16B48}" type="datetimeFigureOut">
              <a:rPr lang="ro-RO" smtClean="0"/>
              <a:t>26.01.2024</a:t>
            </a:fld>
            <a:endParaRPr lang="ro-R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B8F334-1F6F-4A64-ADC4-FDB9F65F2B3E}" type="slidenum">
              <a:rPr lang="ro-RO" smtClean="0"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42247860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5716000"/>
    </mc:Choice>
    <mc:Fallback xmlns="">
      <p:transition advClick="0" advTm="571600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7605" y="1276763"/>
            <a:ext cx="7807285" cy="2130308"/>
          </a:xfrm>
        </p:spPr>
        <p:txBody>
          <a:bodyPr anchor="b"/>
          <a:lstStyle>
            <a:lvl1pPr>
              <a:defRPr sz="4454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17605" y="3427224"/>
            <a:ext cx="7807285" cy="1120279"/>
          </a:xfrm>
        </p:spPr>
        <p:txBody>
          <a:bodyPr/>
          <a:lstStyle>
            <a:lvl1pPr marL="0" indent="0">
              <a:buNone/>
              <a:defRPr sz="1782">
                <a:solidFill>
                  <a:schemeClr val="tx1">
                    <a:tint val="75000"/>
                  </a:schemeClr>
                </a:solidFill>
              </a:defRPr>
            </a:lvl1pPr>
            <a:lvl2pPr marL="339425" indent="0">
              <a:buNone/>
              <a:defRPr sz="1485">
                <a:solidFill>
                  <a:schemeClr val="tx1">
                    <a:tint val="75000"/>
                  </a:schemeClr>
                </a:solidFill>
              </a:defRPr>
            </a:lvl2pPr>
            <a:lvl3pPr marL="678851" indent="0">
              <a:buNone/>
              <a:defRPr sz="1336">
                <a:solidFill>
                  <a:schemeClr val="tx1">
                    <a:tint val="75000"/>
                  </a:schemeClr>
                </a:solidFill>
              </a:defRPr>
            </a:lvl3pPr>
            <a:lvl4pPr marL="1018276" indent="0">
              <a:buNone/>
              <a:defRPr sz="1188">
                <a:solidFill>
                  <a:schemeClr val="tx1">
                    <a:tint val="75000"/>
                  </a:schemeClr>
                </a:solidFill>
              </a:defRPr>
            </a:lvl4pPr>
            <a:lvl5pPr marL="1357701" indent="0">
              <a:buNone/>
              <a:defRPr sz="1188">
                <a:solidFill>
                  <a:schemeClr val="tx1">
                    <a:tint val="75000"/>
                  </a:schemeClr>
                </a:solidFill>
              </a:defRPr>
            </a:lvl5pPr>
            <a:lvl6pPr marL="1697126" indent="0">
              <a:buNone/>
              <a:defRPr sz="1188">
                <a:solidFill>
                  <a:schemeClr val="tx1">
                    <a:tint val="75000"/>
                  </a:schemeClr>
                </a:solidFill>
              </a:defRPr>
            </a:lvl6pPr>
            <a:lvl7pPr marL="2036552" indent="0">
              <a:buNone/>
              <a:defRPr sz="1188">
                <a:solidFill>
                  <a:schemeClr val="tx1">
                    <a:tint val="75000"/>
                  </a:schemeClr>
                </a:solidFill>
              </a:defRPr>
            </a:lvl7pPr>
            <a:lvl8pPr marL="2375977" indent="0">
              <a:buNone/>
              <a:defRPr sz="1188">
                <a:solidFill>
                  <a:schemeClr val="tx1">
                    <a:tint val="75000"/>
                  </a:schemeClr>
                </a:solidFill>
              </a:defRPr>
            </a:lvl8pPr>
            <a:lvl9pPr marL="2715402" indent="0">
              <a:buNone/>
              <a:defRPr sz="1188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F8BE8E-A4D2-4373-9BB6-0B1A0DB16B48}" type="datetimeFigureOut">
              <a:rPr lang="ro-RO" smtClean="0"/>
              <a:t>26.01.2024</a:t>
            </a:fld>
            <a:endParaRPr lang="ro-R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B8F334-1F6F-4A64-ADC4-FDB9F65F2B3E}" type="slidenum">
              <a:rPr lang="ro-RO" smtClean="0"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0243360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5716000"/>
    </mc:Choice>
    <mc:Fallback xmlns="">
      <p:transition advClick="0" advTm="571600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2320" y="1363302"/>
            <a:ext cx="3847068" cy="324940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82537" y="1363302"/>
            <a:ext cx="3847068" cy="324940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F8BE8E-A4D2-4373-9BB6-0B1A0DB16B48}" type="datetimeFigureOut">
              <a:rPr lang="ro-RO" smtClean="0"/>
              <a:t>26.01.2024</a:t>
            </a:fld>
            <a:endParaRPr lang="ro-R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B8F334-1F6F-4A64-ADC4-FDB9F65F2B3E}" type="slidenum">
              <a:rPr lang="ro-RO" smtClean="0"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1535898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5716000"/>
    </mc:Choice>
    <mc:Fallback xmlns="">
      <p:transition advClick="0" advTm="571600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499" y="272661"/>
            <a:ext cx="7807285" cy="989876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499" y="1255424"/>
            <a:ext cx="3829388" cy="615264"/>
          </a:xfrm>
        </p:spPr>
        <p:txBody>
          <a:bodyPr anchor="b"/>
          <a:lstStyle>
            <a:lvl1pPr marL="0" indent="0">
              <a:buNone/>
              <a:defRPr sz="1782" b="1"/>
            </a:lvl1pPr>
            <a:lvl2pPr marL="339425" indent="0">
              <a:buNone/>
              <a:defRPr sz="1485" b="1"/>
            </a:lvl2pPr>
            <a:lvl3pPr marL="678851" indent="0">
              <a:buNone/>
              <a:defRPr sz="1336" b="1"/>
            </a:lvl3pPr>
            <a:lvl4pPr marL="1018276" indent="0">
              <a:buNone/>
              <a:defRPr sz="1188" b="1"/>
            </a:lvl4pPr>
            <a:lvl5pPr marL="1357701" indent="0">
              <a:buNone/>
              <a:defRPr sz="1188" b="1"/>
            </a:lvl5pPr>
            <a:lvl6pPr marL="1697126" indent="0">
              <a:buNone/>
              <a:defRPr sz="1188" b="1"/>
            </a:lvl6pPr>
            <a:lvl7pPr marL="2036552" indent="0">
              <a:buNone/>
              <a:defRPr sz="1188" b="1"/>
            </a:lvl7pPr>
            <a:lvl8pPr marL="2375977" indent="0">
              <a:buNone/>
              <a:defRPr sz="1188" b="1"/>
            </a:lvl8pPr>
            <a:lvl9pPr marL="2715402" indent="0">
              <a:buNone/>
              <a:defRPr sz="1188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3499" y="1870688"/>
            <a:ext cx="3829388" cy="27515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82537" y="1255424"/>
            <a:ext cx="3848247" cy="615264"/>
          </a:xfrm>
        </p:spPr>
        <p:txBody>
          <a:bodyPr anchor="b"/>
          <a:lstStyle>
            <a:lvl1pPr marL="0" indent="0">
              <a:buNone/>
              <a:defRPr sz="1782" b="1"/>
            </a:lvl1pPr>
            <a:lvl2pPr marL="339425" indent="0">
              <a:buNone/>
              <a:defRPr sz="1485" b="1"/>
            </a:lvl2pPr>
            <a:lvl3pPr marL="678851" indent="0">
              <a:buNone/>
              <a:defRPr sz="1336" b="1"/>
            </a:lvl3pPr>
            <a:lvl4pPr marL="1018276" indent="0">
              <a:buNone/>
              <a:defRPr sz="1188" b="1"/>
            </a:lvl4pPr>
            <a:lvl5pPr marL="1357701" indent="0">
              <a:buNone/>
              <a:defRPr sz="1188" b="1"/>
            </a:lvl5pPr>
            <a:lvl6pPr marL="1697126" indent="0">
              <a:buNone/>
              <a:defRPr sz="1188" b="1"/>
            </a:lvl6pPr>
            <a:lvl7pPr marL="2036552" indent="0">
              <a:buNone/>
              <a:defRPr sz="1188" b="1"/>
            </a:lvl7pPr>
            <a:lvl8pPr marL="2375977" indent="0">
              <a:buNone/>
              <a:defRPr sz="1188" b="1"/>
            </a:lvl8pPr>
            <a:lvl9pPr marL="2715402" indent="0">
              <a:buNone/>
              <a:defRPr sz="1188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582537" y="1870688"/>
            <a:ext cx="3848247" cy="27515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F8BE8E-A4D2-4373-9BB6-0B1A0DB16B48}" type="datetimeFigureOut">
              <a:rPr lang="ro-RO" smtClean="0"/>
              <a:t>26.01.2024</a:t>
            </a:fld>
            <a:endParaRPr lang="ro-RO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B8F334-1F6F-4A64-ADC4-FDB9F65F2B3E}" type="slidenum">
              <a:rPr lang="ro-RO" smtClean="0"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33736521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5716000"/>
    </mc:Choice>
    <mc:Fallback xmlns="">
      <p:transition advClick="0" advTm="571600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F8BE8E-A4D2-4373-9BB6-0B1A0DB16B48}" type="datetimeFigureOut">
              <a:rPr lang="ro-RO" smtClean="0"/>
              <a:t>26.01.2024</a:t>
            </a:fld>
            <a:endParaRPr lang="ro-R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B8F334-1F6F-4A64-ADC4-FDB9F65F2B3E}" type="slidenum">
              <a:rPr lang="ro-RO" smtClean="0"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9410703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5716000"/>
    </mc:Choice>
    <mc:Fallback xmlns="">
      <p:transition advClick="0" advTm="571600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F8BE8E-A4D2-4373-9BB6-0B1A0DB16B48}" type="datetimeFigureOut">
              <a:rPr lang="ro-RO" smtClean="0"/>
              <a:t>26.01.2024</a:t>
            </a:fld>
            <a:endParaRPr lang="ro-RO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B8F334-1F6F-4A64-ADC4-FDB9F65F2B3E}" type="slidenum">
              <a:rPr lang="ro-RO" smtClean="0"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32870374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5716000"/>
    </mc:Choice>
    <mc:Fallback xmlns="">
      <p:transition advClick="0" advTm="571600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499" y="341418"/>
            <a:ext cx="2919481" cy="1194964"/>
          </a:xfrm>
        </p:spPr>
        <p:txBody>
          <a:bodyPr anchor="b"/>
          <a:lstStyle>
            <a:lvl1pPr>
              <a:defRPr sz="2376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48247" y="737369"/>
            <a:ext cx="4582537" cy="3639425"/>
          </a:xfrm>
        </p:spPr>
        <p:txBody>
          <a:bodyPr/>
          <a:lstStyle>
            <a:lvl1pPr>
              <a:defRPr sz="2376"/>
            </a:lvl1pPr>
            <a:lvl2pPr>
              <a:defRPr sz="2079"/>
            </a:lvl2pPr>
            <a:lvl3pPr>
              <a:defRPr sz="1782"/>
            </a:lvl3pPr>
            <a:lvl4pPr>
              <a:defRPr sz="1485"/>
            </a:lvl4pPr>
            <a:lvl5pPr>
              <a:defRPr sz="1485"/>
            </a:lvl5pPr>
            <a:lvl6pPr>
              <a:defRPr sz="1485"/>
            </a:lvl6pPr>
            <a:lvl7pPr>
              <a:defRPr sz="1485"/>
            </a:lvl7pPr>
            <a:lvl8pPr>
              <a:defRPr sz="1485"/>
            </a:lvl8pPr>
            <a:lvl9pPr>
              <a:defRPr sz="1485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3499" y="1536382"/>
            <a:ext cx="2919481" cy="2846339"/>
          </a:xfrm>
        </p:spPr>
        <p:txBody>
          <a:bodyPr/>
          <a:lstStyle>
            <a:lvl1pPr marL="0" indent="0">
              <a:buNone/>
              <a:defRPr sz="1188"/>
            </a:lvl1pPr>
            <a:lvl2pPr marL="339425" indent="0">
              <a:buNone/>
              <a:defRPr sz="1039"/>
            </a:lvl2pPr>
            <a:lvl3pPr marL="678851" indent="0">
              <a:buNone/>
              <a:defRPr sz="891"/>
            </a:lvl3pPr>
            <a:lvl4pPr marL="1018276" indent="0">
              <a:buNone/>
              <a:defRPr sz="742"/>
            </a:lvl4pPr>
            <a:lvl5pPr marL="1357701" indent="0">
              <a:buNone/>
              <a:defRPr sz="742"/>
            </a:lvl5pPr>
            <a:lvl6pPr marL="1697126" indent="0">
              <a:buNone/>
              <a:defRPr sz="742"/>
            </a:lvl6pPr>
            <a:lvl7pPr marL="2036552" indent="0">
              <a:buNone/>
              <a:defRPr sz="742"/>
            </a:lvl7pPr>
            <a:lvl8pPr marL="2375977" indent="0">
              <a:buNone/>
              <a:defRPr sz="742"/>
            </a:lvl8pPr>
            <a:lvl9pPr marL="2715402" indent="0">
              <a:buNone/>
              <a:defRPr sz="742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F8BE8E-A4D2-4373-9BB6-0B1A0DB16B48}" type="datetimeFigureOut">
              <a:rPr lang="ro-RO" smtClean="0"/>
              <a:t>26.01.2024</a:t>
            </a:fld>
            <a:endParaRPr lang="ro-R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B8F334-1F6F-4A64-ADC4-FDB9F65F2B3E}" type="slidenum">
              <a:rPr lang="ro-RO" smtClean="0"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2211314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5716000"/>
    </mc:Choice>
    <mc:Fallback xmlns="">
      <p:transition advClick="0" advTm="571600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499" y="341418"/>
            <a:ext cx="2919481" cy="1194964"/>
          </a:xfrm>
        </p:spPr>
        <p:txBody>
          <a:bodyPr anchor="b"/>
          <a:lstStyle>
            <a:lvl1pPr>
              <a:defRPr sz="2376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48247" y="737369"/>
            <a:ext cx="4582537" cy="3639425"/>
          </a:xfrm>
        </p:spPr>
        <p:txBody>
          <a:bodyPr anchor="t"/>
          <a:lstStyle>
            <a:lvl1pPr marL="0" indent="0">
              <a:buNone/>
              <a:defRPr sz="2376"/>
            </a:lvl1pPr>
            <a:lvl2pPr marL="339425" indent="0">
              <a:buNone/>
              <a:defRPr sz="2079"/>
            </a:lvl2pPr>
            <a:lvl3pPr marL="678851" indent="0">
              <a:buNone/>
              <a:defRPr sz="1782"/>
            </a:lvl3pPr>
            <a:lvl4pPr marL="1018276" indent="0">
              <a:buNone/>
              <a:defRPr sz="1485"/>
            </a:lvl4pPr>
            <a:lvl5pPr marL="1357701" indent="0">
              <a:buNone/>
              <a:defRPr sz="1485"/>
            </a:lvl5pPr>
            <a:lvl6pPr marL="1697126" indent="0">
              <a:buNone/>
              <a:defRPr sz="1485"/>
            </a:lvl6pPr>
            <a:lvl7pPr marL="2036552" indent="0">
              <a:buNone/>
              <a:defRPr sz="1485"/>
            </a:lvl7pPr>
            <a:lvl8pPr marL="2375977" indent="0">
              <a:buNone/>
              <a:defRPr sz="1485"/>
            </a:lvl8pPr>
            <a:lvl9pPr marL="2715402" indent="0">
              <a:buNone/>
              <a:defRPr sz="1485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3499" y="1536382"/>
            <a:ext cx="2919481" cy="2846339"/>
          </a:xfrm>
        </p:spPr>
        <p:txBody>
          <a:bodyPr/>
          <a:lstStyle>
            <a:lvl1pPr marL="0" indent="0">
              <a:buNone/>
              <a:defRPr sz="1188"/>
            </a:lvl1pPr>
            <a:lvl2pPr marL="339425" indent="0">
              <a:buNone/>
              <a:defRPr sz="1039"/>
            </a:lvl2pPr>
            <a:lvl3pPr marL="678851" indent="0">
              <a:buNone/>
              <a:defRPr sz="891"/>
            </a:lvl3pPr>
            <a:lvl4pPr marL="1018276" indent="0">
              <a:buNone/>
              <a:defRPr sz="742"/>
            </a:lvl4pPr>
            <a:lvl5pPr marL="1357701" indent="0">
              <a:buNone/>
              <a:defRPr sz="742"/>
            </a:lvl5pPr>
            <a:lvl6pPr marL="1697126" indent="0">
              <a:buNone/>
              <a:defRPr sz="742"/>
            </a:lvl6pPr>
            <a:lvl7pPr marL="2036552" indent="0">
              <a:buNone/>
              <a:defRPr sz="742"/>
            </a:lvl7pPr>
            <a:lvl8pPr marL="2375977" indent="0">
              <a:buNone/>
              <a:defRPr sz="742"/>
            </a:lvl8pPr>
            <a:lvl9pPr marL="2715402" indent="0">
              <a:buNone/>
              <a:defRPr sz="742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F8BE8E-A4D2-4373-9BB6-0B1A0DB16B48}" type="datetimeFigureOut">
              <a:rPr lang="ro-RO" smtClean="0"/>
              <a:t>26.01.2024</a:t>
            </a:fld>
            <a:endParaRPr lang="ro-R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B8F334-1F6F-4A64-ADC4-FDB9F65F2B3E}" type="slidenum">
              <a:rPr lang="ro-RO" smtClean="0"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16543361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5716000"/>
    </mc:Choice>
    <mc:Fallback xmlns="">
      <p:transition advClick="0" advTm="571600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2320" y="272661"/>
            <a:ext cx="7807285" cy="98987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2320" y="1363302"/>
            <a:ext cx="7807285" cy="324940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2320" y="4746664"/>
            <a:ext cx="2036683" cy="2726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9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F8BE8E-A4D2-4373-9BB6-0B1A0DB16B48}" type="datetimeFigureOut">
              <a:rPr lang="ro-RO" smtClean="0"/>
              <a:t>26.01.2024</a:t>
            </a:fld>
            <a:endParaRPr lang="ro-R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998450" y="4746664"/>
            <a:ext cx="3055025" cy="2726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9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o-R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392922" y="4746664"/>
            <a:ext cx="2036683" cy="2726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9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3B8F334-1F6F-4A64-ADC4-FDB9F65F2B3E}" type="slidenum">
              <a:rPr lang="ro-RO" smtClean="0"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9829736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mc:AlternateContent xmlns:mc="http://schemas.openxmlformats.org/markup-compatibility/2006" xmlns:p14="http://schemas.microsoft.com/office/powerpoint/2010/main">
    <mc:Choice Requires="p14">
      <p:transition p14:dur="10" advClick="0" advTm="5716000"/>
    </mc:Choice>
    <mc:Fallback xmlns="">
      <p:transition advClick="0" advTm="5716000"/>
    </mc:Fallback>
  </mc:AlternateContent>
  <p:txStyles>
    <p:titleStyle>
      <a:lvl1pPr algn="l" defTabSz="678851" rtl="0" eaLnBrk="1" latinLnBrk="0" hangingPunct="1">
        <a:lnSpc>
          <a:spcPct val="90000"/>
        </a:lnSpc>
        <a:spcBef>
          <a:spcPct val="0"/>
        </a:spcBef>
        <a:buNone/>
        <a:defRPr sz="32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69713" indent="-169713" algn="l" defTabSz="678851" rtl="0" eaLnBrk="1" latinLnBrk="0" hangingPunct="1">
        <a:lnSpc>
          <a:spcPct val="90000"/>
        </a:lnSpc>
        <a:spcBef>
          <a:spcPts val="742"/>
        </a:spcBef>
        <a:buFont typeface="Arial" panose="020B0604020202020204" pitchFamily="34" charset="0"/>
        <a:buChar char="•"/>
        <a:defRPr sz="2079" kern="1200">
          <a:solidFill>
            <a:schemeClr val="tx1"/>
          </a:solidFill>
          <a:latin typeface="+mn-lt"/>
          <a:ea typeface="+mn-ea"/>
          <a:cs typeface="+mn-cs"/>
        </a:defRPr>
      </a:lvl1pPr>
      <a:lvl2pPr marL="509138" indent="-169713" algn="l" defTabSz="678851" rtl="0" eaLnBrk="1" latinLnBrk="0" hangingPunct="1">
        <a:lnSpc>
          <a:spcPct val="90000"/>
        </a:lnSpc>
        <a:spcBef>
          <a:spcPts val="371"/>
        </a:spcBef>
        <a:buFont typeface="Arial" panose="020B0604020202020204" pitchFamily="34" charset="0"/>
        <a:buChar char="•"/>
        <a:defRPr sz="1782" kern="1200">
          <a:solidFill>
            <a:schemeClr val="tx1"/>
          </a:solidFill>
          <a:latin typeface="+mn-lt"/>
          <a:ea typeface="+mn-ea"/>
          <a:cs typeface="+mn-cs"/>
        </a:defRPr>
      </a:lvl2pPr>
      <a:lvl3pPr marL="848563" indent="-169713" algn="l" defTabSz="678851" rtl="0" eaLnBrk="1" latinLnBrk="0" hangingPunct="1">
        <a:lnSpc>
          <a:spcPct val="90000"/>
        </a:lnSpc>
        <a:spcBef>
          <a:spcPts val="371"/>
        </a:spcBef>
        <a:buFont typeface="Arial" panose="020B0604020202020204" pitchFamily="34" charset="0"/>
        <a:buChar char="•"/>
        <a:defRPr sz="1485" kern="1200">
          <a:solidFill>
            <a:schemeClr val="tx1"/>
          </a:solidFill>
          <a:latin typeface="+mn-lt"/>
          <a:ea typeface="+mn-ea"/>
          <a:cs typeface="+mn-cs"/>
        </a:defRPr>
      </a:lvl3pPr>
      <a:lvl4pPr marL="1187988" indent="-169713" algn="l" defTabSz="678851" rtl="0" eaLnBrk="1" latinLnBrk="0" hangingPunct="1">
        <a:lnSpc>
          <a:spcPct val="90000"/>
        </a:lnSpc>
        <a:spcBef>
          <a:spcPts val="371"/>
        </a:spcBef>
        <a:buFont typeface="Arial" panose="020B0604020202020204" pitchFamily="34" charset="0"/>
        <a:buChar char="•"/>
        <a:defRPr sz="1336" kern="1200">
          <a:solidFill>
            <a:schemeClr val="tx1"/>
          </a:solidFill>
          <a:latin typeface="+mn-lt"/>
          <a:ea typeface="+mn-ea"/>
          <a:cs typeface="+mn-cs"/>
        </a:defRPr>
      </a:lvl4pPr>
      <a:lvl5pPr marL="1527414" indent="-169713" algn="l" defTabSz="678851" rtl="0" eaLnBrk="1" latinLnBrk="0" hangingPunct="1">
        <a:lnSpc>
          <a:spcPct val="90000"/>
        </a:lnSpc>
        <a:spcBef>
          <a:spcPts val="371"/>
        </a:spcBef>
        <a:buFont typeface="Arial" panose="020B0604020202020204" pitchFamily="34" charset="0"/>
        <a:buChar char="•"/>
        <a:defRPr sz="1336" kern="1200">
          <a:solidFill>
            <a:schemeClr val="tx1"/>
          </a:solidFill>
          <a:latin typeface="+mn-lt"/>
          <a:ea typeface="+mn-ea"/>
          <a:cs typeface="+mn-cs"/>
        </a:defRPr>
      </a:lvl5pPr>
      <a:lvl6pPr marL="1866839" indent="-169713" algn="l" defTabSz="678851" rtl="0" eaLnBrk="1" latinLnBrk="0" hangingPunct="1">
        <a:lnSpc>
          <a:spcPct val="90000"/>
        </a:lnSpc>
        <a:spcBef>
          <a:spcPts val="371"/>
        </a:spcBef>
        <a:buFont typeface="Arial" panose="020B0604020202020204" pitchFamily="34" charset="0"/>
        <a:buChar char="•"/>
        <a:defRPr sz="1336" kern="1200">
          <a:solidFill>
            <a:schemeClr val="tx1"/>
          </a:solidFill>
          <a:latin typeface="+mn-lt"/>
          <a:ea typeface="+mn-ea"/>
          <a:cs typeface="+mn-cs"/>
        </a:defRPr>
      </a:lvl6pPr>
      <a:lvl7pPr marL="2206264" indent="-169713" algn="l" defTabSz="678851" rtl="0" eaLnBrk="1" latinLnBrk="0" hangingPunct="1">
        <a:lnSpc>
          <a:spcPct val="90000"/>
        </a:lnSpc>
        <a:spcBef>
          <a:spcPts val="371"/>
        </a:spcBef>
        <a:buFont typeface="Arial" panose="020B0604020202020204" pitchFamily="34" charset="0"/>
        <a:buChar char="•"/>
        <a:defRPr sz="1336" kern="1200">
          <a:solidFill>
            <a:schemeClr val="tx1"/>
          </a:solidFill>
          <a:latin typeface="+mn-lt"/>
          <a:ea typeface="+mn-ea"/>
          <a:cs typeface="+mn-cs"/>
        </a:defRPr>
      </a:lvl7pPr>
      <a:lvl8pPr marL="2545690" indent="-169713" algn="l" defTabSz="678851" rtl="0" eaLnBrk="1" latinLnBrk="0" hangingPunct="1">
        <a:lnSpc>
          <a:spcPct val="90000"/>
        </a:lnSpc>
        <a:spcBef>
          <a:spcPts val="371"/>
        </a:spcBef>
        <a:buFont typeface="Arial" panose="020B0604020202020204" pitchFamily="34" charset="0"/>
        <a:buChar char="•"/>
        <a:defRPr sz="1336" kern="1200">
          <a:solidFill>
            <a:schemeClr val="tx1"/>
          </a:solidFill>
          <a:latin typeface="+mn-lt"/>
          <a:ea typeface="+mn-ea"/>
          <a:cs typeface="+mn-cs"/>
        </a:defRPr>
      </a:lvl8pPr>
      <a:lvl9pPr marL="2885115" indent="-169713" algn="l" defTabSz="678851" rtl="0" eaLnBrk="1" latinLnBrk="0" hangingPunct="1">
        <a:lnSpc>
          <a:spcPct val="90000"/>
        </a:lnSpc>
        <a:spcBef>
          <a:spcPts val="371"/>
        </a:spcBef>
        <a:buFont typeface="Arial" panose="020B0604020202020204" pitchFamily="34" charset="0"/>
        <a:buChar char="•"/>
        <a:defRPr sz="1336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78851" rtl="0" eaLnBrk="1" latinLnBrk="0" hangingPunct="1">
        <a:defRPr sz="1336" kern="1200">
          <a:solidFill>
            <a:schemeClr val="tx1"/>
          </a:solidFill>
          <a:latin typeface="+mn-lt"/>
          <a:ea typeface="+mn-ea"/>
          <a:cs typeface="+mn-cs"/>
        </a:defRPr>
      </a:lvl1pPr>
      <a:lvl2pPr marL="339425" algn="l" defTabSz="678851" rtl="0" eaLnBrk="1" latinLnBrk="0" hangingPunct="1">
        <a:defRPr sz="1336" kern="1200">
          <a:solidFill>
            <a:schemeClr val="tx1"/>
          </a:solidFill>
          <a:latin typeface="+mn-lt"/>
          <a:ea typeface="+mn-ea"/>
          <a:cs typeface="+mn-cs"/>
        </a:defRPr>
      </a:lvl2pPr>
      <a:lvl3pPr marL="678851" algn="l" defTabSz="678851" rtl="0" eaLnBrk="1" latinLnBrk="0" hangingPunct="1">
        <a:defRPr sz="1336" kern="1200">
          <a:solidFill>
            <a:schemeClr val="tx1"/>
          </a:solidFill>
          <a:latin typeface="+mn-lt"/>
          <a:ea typeface="+mn-ea"/>
          <a:cs typeface="+mn-cs"/>
        </a:defRPr>
      </a:lvl3pPr>
      <a:lvl4pPr marL="1018276" algn="l" defTabSz="678851" rtl="0" eaLnBrk="1" latinLnBrk="0" hangingPunct="1">
        <a:defRPr sz="1336" kern="1200">
          <a:solidFill>
            <a:schemeClr val="tx1"/>
          </a:solidFill>
          <a:latin typeface="+mn-lt"/>
          <a:ea typeface="+mn-ea"/>
          <a:cs typeface="+mn-cs"/>
        </a:defRPr>
      </a:lvl4pPr>
      <a:lvl5pPr marL="1357701" algn="l" defTabSz="678851" rtl="0" eaLnBrk="1" latinLnBrk="0" hangingPunct="1">
        <a:defRPr sz="1336" kern="1200">
          <a:solidFill>
            <a:schemeClr val="tx1"/>
          </a:solidFill>
          <a:latin typeface="+mn-lt"/>
          <a:ea typeface="+mn-ea"/>
          <a:cs typeface="+mn-cs"/>
        </a:defRPr>
      </a:lvl5pPr>
      <a:lvl6pPr marL="1697126" algn="l" defTabSz="678851" rtl="0" eaLnBrk="1" latinLnBrk="0" hangingPunct="1">
        <a:defRPr sz="1336" kern="1200">
          <a:solidFill>
            <a:schemeClr val="tx1"/>
          </a:solidFill>
          <a:latin typeface="+mn-lt"/>
          <a:ea typeface="+mn-ea"/>
          <a:cs typeface="+mn-cs"/>
        </a:defRPr>
      </a:lvl6pPr>
      <a:lvl7pPr marL="2036552" algn="l" defTabSz="678851" rtl="0" eaLnBrk="1" latinLnBrk="0" hangingPunct="1">
        <a:defRPr sz="1336" kern="1200">
          <a:solidFill>
            <a:schemeClr val="tx1"/>
          </a:solidFill>
          <a:latin typeface="+mn-lt"/>
          <a:ea typeface="+mn-ea"/>
          <a:cs typeface="+mn-cs"/>
        </a:defRPr>
      </a:lvl7pPr>
      <a:lvl8pPr marL="2375977" algn="l" defTabSz="678851" rtl="0" eaLnBrk="1" latinLnBrk="0" hangingPunct="1">
        <a:defRPr sz="1336" kern="1200">
          <a:solidFill>
            <a:schemeClr val="tx1"/>
          </a:solidFill>
          <a:latin typeface="+mn-lt"/>
          <a:ea typeface="+mn-ea"/>
          <a:cs typeface="+mn-cs"/>
        </a:defRPr>
      </a:lvl8pPr>
      <a:lvl9pPr marL="2715402" algn="l" defTabSz="678851" rtl="0" eaLnBrk="1" latinLnBrk="0" hangingPunct="1">
        <a:defRPr sz="1336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esti">
            <a:hlinkClick r:id="" action="ppaction://media"/>
            <a:extLst>
              <a:ext uri="{FF2B5EF4-FFF2-40B4-BE49-F238E27FC236}">
                <a16:creationId xmlns:a16="http://schemas.microsoft.com/office/drawing/2014/main" id="{3CDD06A4-BEEF-2BEB-7B05-548E0CD06A13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9104487" cy="5121275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001DA056-51A2-AC36-CDC3-A5BA826B51C4}"/>
              </a:ext>
            </a:extLst>
          </p:cNvPr>
          <p:cNvSpPr txBox="1"/>
          <p:nvPr/>
        </p:nvSpPr>
        <p:spPr>
          <a:xfrm>
            <a:off x="243067" y="752354"/>
            <a:ext cx="4653023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o-RO" sz="6600" dirty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PEȘTIȘORI</a:t>
            </a:r>
          </a:p>
        </p:txBody>
      </p:sp>
    </p:spTree>
    <p:extLst>
      <p:ext uri="{BB962C8B-B14F-4D97-AF65-F5344CB8AC3E}">
        <p14:creationId xmlns:p14="http://schemas.microsoft.com/office/powerpoint/2010/main" val="11127468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1000"/>
    </mc:Choice>
    <mc:Fallback>
      <p:transition spd="slow" advTm="1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426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19</TotalTime>
  <Words>1</Words>
  <Application>Microsoft Office PowerPoint</Application>
  <PresentationFormat>Custom</PresentationFormat>
  <Paragraphs>1</Paragraphs>
  <Slides>1</Slides>
  <Notes>0</Notes>
  <HiddenSlides>0</HiddenSlides>
  <MMClips>1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Segoe UI Black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mdc</dc:creator>
  <cp:lastModifiedBy>mdc</cp:lastModifiedBy>
  <cp:revision>6</cp:revision>
  <dcterms:created xsi:type="dcterms:W3CDTF">2024-01-26T19:42:57Z</dcterms:created>
  <dcterms:modified xsi:type="dcterms:W3CDTF">2024-01-26T20:03:53Z</dcterms:modified>
</cp:coreProperties>
</file>