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2" r:id="rId2"/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90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24F6D-5AF3-CDEB-AC73-2A9CCD4E1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BB54-629E-7B84-2A9A-78CFD263F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69070-A2EA-4330-5A66-5C1E6B75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7FDD-14A6-1D4A-DD36-132B26AD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D27EC-731D-4B56-8E27-49452108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0258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6A720-A7EA-16ED-C6A5-E8510E76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66347-9D98-5C0E-674C-06E91D68E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9038B-98BB-710B-6B9E-1B2C5BDD3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DBCF7-F1C4-81C0-855A-C38BEEC2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5475E-7A3F-0973-6570-287B669B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11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B7F025-DC10-3E3B-5CC0-B2F619651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898F-53F3-6A43-4063-710CE63C0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4D65F-015E-DB21-76C5-1BACDB646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12B3-9BE6-CB30-DD37-6E02E98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24A5B-0B24-6D17-D44D-85A878EE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1154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A2C7-8E3E-F5A5-E378-9E5FA9BB5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01E4C-3EEF-90A0-BA0C-6D052F260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E4EC5-5BC6-4339-9976-83D202F3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0822F-6663-58CB-95BD-965DF7AC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4666-4B99-DF1C-D5EA-54BAC19E0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98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EC94-4AB2-FBBE-A879-3D57B361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71764-2190-1BAE-34C1-B6700E36A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25C1-8678-EFBA-4892-BC88857B0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FF36A-4243-E4B2-8062-23D228C61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9AAB6-A6D2-4728-FA1C-C64B35ED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678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FC1B6-E20F-6777-795D-5472CC20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1137A-6374-CCA1-7CDD-EE4AEB840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99C0D-5C51-ABC5-F3C3-D01E8829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4371B7-D945-0D18-E76E-A126263F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BF0CF-3895-F634-2EAD-223EA62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C6BF1-B729-7F1A-1FD6-411906B2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722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5176-495E-FBAD-1061-0D265B5C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6AAF6-0E39-52C1-42CB-09A9FCE1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66FCC-2E6E-A6BD-C2BF-1507BD838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72928-F7E1-7837-C6BD-7BA285E5EE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A52F7-9A3B-41EF-1EFD-EA84B70FC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7217BB-4349-6D50-47A7-CF44D3DE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7D423-74FB-DB20-7C99-31B04411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3D2C9-6F9C-22B6-E3A6-02F4C102C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239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E247-A1FD-3022-2040-C849FBC9C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297954-AAEB-FEAB-57C0-85EA9977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6E79E-7A0F-4A8B-B84A-74C70411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9BE87-F9E3-D827-B039-DEFC4057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766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2B485E-DE2D-72F9-BFA3-93AA6B522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2EF10-2126-57EC-6570-5F4F1919B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D4111-060B-5819-5B1F-6FBAC25D7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571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FD229-3B15-C88A-0BBA-DE4B5EE5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95CB1-CD8E-E963-EA77-455B08291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E9C63-D73D-ACFA-D808-F3D51191E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B4402-B978-9B27-F547-801E7500B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79F42-CD4C-0B21-8031-160640DBC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13D6E-883A-3601-16C0-48FF2C23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8037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5619-F073-ECCF-54AF-36DC121C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A7E720-F33F-209E-2E5A-502540163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927EA-D97E-8BB9-E7CF-2D1BC1BF0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98DCA-81F3-9312-A3AF-A0A4DE15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F60C-E398-56C8-6ED3-26541E3B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E122E-7E50-68F1-802F-7BF6BE41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22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C6D626-8E1F-8CF1-00B9-20324124E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C56B4-484C-3B42-79EC-485A51091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FD99-58AF-2698-FB6B-99039CE36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45D8-A3FC-CB88-3861-9682DDAB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14B76-9C14-7D19-3E27-C76C0045C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72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s://ro.wikipedia.org/wiki/Itali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o.wikipedia.org/wiki/Pisa" TargetMode="External"/><Relationship Id="rId5" Type="http://schemas.openxmlformats.org/officeDocument/2006/relationships/hyperlink" Target="https://ro.wikipedia.org/wiki/Limba_italian%C4%83" TargetMode="Externa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FC2255-4FF7-6C36-AA2F-5E6C7D4896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6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2747" y="-1"/>
            <a:ext cx="9134475" cy="68508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76538F-BAD0-B344-DE5F-E781DBB65C24}"/>
              </a:ext>
            </a:extLst>
          </p:cNvPr>
          <p:cNvSpPr txBox="1"/>
          <p:nvPr/>
        </p:nvSpPr>
        <p:spPr>
          <a:xfrm rot="16200000">
            <a:off x="-1607364" y="2494404"/>
            <a:ext cx="5576463" cy="1862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o-RO" sz="11500" dirty="0">
                <a:solidFill>
                  <a:srgbClr val="00B050"/>
                </a:solidFill>
                <a:latin typeface="Arial Black" panose="020B0A04020102020204" pitchFamily="34" charset="0"/>
              </a:rPr>
              <a:t>IT</a:t>
            </a:r>
            <a:r>
              <a:rPr lang="ro-RO" sz="11500" dirty="0">
                <a:solidFill>
                  <a:schemeClr val="bg1"/>
                </a:solidFill>
                <a:latin typeface="Arial Black" panose="020B0A04020102020204" pitchFamily="34" charset="0"/>
              </a:rPr>
              <a:t>AL</a:t>
            </a:r>
            <a:r>
              <a:rPr lang="ro-RO" sz="11500" dirty="0">
                <a:solidFill>
                  <a:srgbClr val="FF0000"/>
                </a:solidFill>
                <a:latin typeface="Arial Black" panose="020B0A04020102020204" pitchFamily="34" charset="0"/>
              </a:rPr>
              <a:t>IA</a:t>
            </a:r>
          </a:p>
        </p:txBody>
      </p:sp>
      <p:pic>
        <p:nvPicPr>
          <p:cNvPr id="2" name="bella-ciao">
            <a:hlinkClick r:id="" action="ppaction://media"/>
            <a:extLst>
              <a:ext uri="{FF2B5EF4-FFF2-40B4-BE49-F238E27FC236}">
                <a16:creationId xmlns:a16="http://schemas.microsoft.com/office/drawing/2014/main" id="{A83C4813-1619-2680-999F-A5A548055A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16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FC2255-4FF7-6C36-AA2F-5E6C7D48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6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2747" y="-1"/>
            <a:ext cx="9134475" cy="68508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76538F-BAD0-B344-DE5F-E781DBB65C24}"/>
              </a:ext>
            </a:extLst>
          </p:cNvPr>
          <p:cNvSpPr txBox="1"/>
          <p:nvPr/>
        </p:nvSpPr>
        <p:spPr>
          <a:xfrm rot="16200000">
            <a:off x="-1607364" y="2494404"/>
            <a:ext cx="5576463" cy="1862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o-RO" sz="11500" dirty="0">
                <a:solidFill>
                  <a:srgbClr val="00B050"/>
                </a:solidFill>
                <a:latin typeface="Arial Black" panose="020B0A04020102020204" pitchFamily="34" charset="0"/>
              </a:rPr>
              <a:t>IT</a:t>
            </a:r>
            <a:r>
              <a:rPr lang="ro-RO" sz="11500" dirty="0">
                <a:solidFill>
                  <a:schemeClr val="bg1"/>
                </a:solidFill>
                <a:latin typeface="Arial Black" panose="020B0A04020102020204" pitchFamily="34" charset="0"/>
              </a:rPr>
              <a:t>AL</a:t>
            </a:r>
            <a:r>
              <a:rPr lang="ro-RO" sz="11500" dirty="0">
                <a:solidFill>
                  <a:srgbClr val="FF0000"/>
                </a:solidFill>
                <a:latin typeface="Arial Black" panose="020B0A04020102020204" pitchFamily="34" charset="0"/>
              </a:rPr>
              <a:t>IA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66EABD-A430-12A3-FEDC-E59FD16E0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7331" y="1629965"/>
            <a:ext cx="2908313" cy="3590925"/>
          </a:xfrm>
          <a:prstGeom prst="rect">
            <a:avLst/>
          </a:prstGeom>
          <a:noFill/>
          <a:ln w="1270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525658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FC2255-4FF7-6C36-AA2F-5E6C7D48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6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2747" y="-1"/>
            <a:ext cx="9134475" cy="68508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76538F-BAD0-B344-DE5F-E781DBB65C24}"/>
              </a:ext>
            </a:extLst>
          </p:cNvPr>
          <p:cNvSpPr txBox="1"/>
          <p:nvPr/>
        </p:nvSpPr>
        <p:spPr>
          <a:xfrm rot="16200000">
            <a:off x="-1607364" y="2494404"/>
            <a:ext cx="5576463" cy="1862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o-RO" sz="11500" dirty="0">
                <a:solidFill>
                  <a:srgbClr val="00B050"/>
                </a:solidFill>
                <a:latin typeface="Arial Black" panose="020B0A04020102020204" pitchFamily="34" charset="0"/>
              </a:rPr>
              <a:t>IT</a:t>
            </a:r>
            <a:r>
              <a:rPr lang="ro-RO" sz="11500" dirty="0">
                <a:solidFill>
                  <a:schemeClr val="bg1"/>
                </a:solidFill>
                <a:latin typeface="Arial Black" panose="020B0A04020102020204" pitchFamily="34" charset="0"/>
              </a:rPr>
              <a:t>AL</a:t>
            </a:r>
            <a:r>
              <a:rPr lang="ro-RO" sz="11500" dirty="0">
                <a:solidFill>
                  <a:srgbClr val="FF0000"/>
                </a:solidFill>
                <a:latin typeface="Arial Black" panose="020B0A04020102020204" pitchFamily="34" charset="0"/>
              </a:rPr>
              <a:t>IA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66EABD-A430-12A3-FEDC-E59FD16E0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7331" y="1629965"/>
            <a:ext cx="2908313" cy="3590925"/>
          </a:xfrm>
          <a:prstGeom prst="rect">
            <a:avLst/>
          </a:prstGeom>
          <a:noFill/>
          <a:ln w="127000">
            <a:solidFill>
              <a:srgbClr val="C0000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E4ED5D-B203-9DC4-C925-B207C1B9F24E}"/>
              </a:ext>
            </a:extLst>
          </p:cNvPr>
          <p:cNvSpPr txBox="1"/>
          <p:nvPr/>
        </p:nvSpPr>
        <p:spPr>
          <a:xfrm>
            <a:off x="6283847" y="1009381"/>
            <a:ext cx="5029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7200" b="1" dirty="0">
                <a:solidFill>
                  <a:srgbClr val="FF0000"/>
                </a:solidFill>
                <a:latin typeface="Arial Black" panose="020B0A04020102020204" pitchFamily="34" charset="0"/>
              </a:rPr>
              <a:t>TURNUL DIN PISA</a:t>
            </a:r>
          </a:p>
          <a:p>
            <a:pPr algn="ctr"/>
            <a:endParaRPr lang="ro-RO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endParaRPr lang="ro-RO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o-RO" sz="1400" b="1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	</a:t>
            </a:r>
            <a:r>
              <a:rPr lang="ro-RO" b="1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Turnul din Pisa</a:t>
            </a:r>
            <a:r>
              <a:rPr lang="ro-RO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 (în </a:t>
            </a:r>
            <a:r>
              <a:rPr lang="ro-RO" b="0" i="0" u="none" strike="noStrike" dirty="0">
                <a:solidFill>
                  <a:srgbClr val="FFFF00"/>
                </a:solidFill>
                <a:effectLst/>
                <a:latin typeface="Arial Black" panose="020B0A04020102020204" pitchFamily="34" charset="0"/>
                <a:hlinkClick r:id="rId5" tooltip="Limba italiană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italiană</a:t>
            </a:r>
            <a:r>
              <a:rPr lang="ro-RO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ro-RO" b="0" i="1" dirty="0" err="1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Torre</a:t>
            </a:r>
            <a:r>
              <a:rPr lang="ro-RO" b="0" i="1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 di Pisa</a:t>
            </a:r>
            <a:r>
              <a:rPr lang="ro-RO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), cunoscut și ca </a:t>
            </a:r>
            <a:r>
              <a:rPr lang="ro-RO" b="1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Turnul înclinat din Pisa</a:t>
            </a:r>
            <a:r>
              <a:rPr lang="ro-RO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, este cea mai faimoasă clădire înclinată din lume și punctul de reper al orașului </a:t>
            </a:r>
            <a:r>
              <a:rPr lang="ro-RO" b="0" i="0" u="none" strike="noStrike" dirty="0">
                <a:solidFill>
                  <a:srgbClr val="FFFF00"/>
                </a:solidFill>
                <a:effectLst/>
                <a:latin typeface="Arial Black" panose="020B0A04020102020204" pitchFamily="34" charset="0"/>
                <a:hlinkClick r:id="rId6" tooltip="Pis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Pisa</a:t>
            </a:r>
            <a:r>
              <a:rPr lang="ro-RO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 din </a:t>
            </a:r>
            <a:r>
              <a:rPr lang="ro-RO" b="0" i="0" u="none" strike="noStrike" dirty="0">
                <a:solidFill>
                  <a:srgbClr val="FFFF00"/>
                </a:solidFill>
                <a:effectLst/>
                <a:latin typeface="Arial Black" panose="020B0A04020102020204" pitchFamily="34" charset="0"/>
                <a:hlinkClick r:id="rId7" tooltip="Itali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Italia</a:t>
            </a:r>
            <a:r>
              <a:rPr lang="ro-RO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.</a:t>
            </a:r>
            <a:endParaRPr lang="ro-RO" sz="1400" b="0" i="0" dirty="0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87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43</Words>
  <Application>Microsoft Office PowerPoint</Application>
  <PresentationFormat>Widescreen</PresentationFormat>
  <Paragraphs>7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mdc</dc:creator>
  <cp:lastModifiedBy>mdc</cp:lastModifiedBy>
  <cp:revision>21</cp:revision>
  <dcterms:created xsi:type="dcterms:W3CDTF">2024-01-26T17:08:51Z</dcterms:created>
  <dcterms:modified xsi:type="dcterms:W3CDTF">2024-01-26T19:02:59Z</dcterms:modified>
</cp:coreProperties>
</file>