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196" autoAdjust="0"/>
  </p:normalViewPr>
  <p:slideViewPr>
    <p:cSldViewPr snapToGrid="0">
      <p:cViewPr>
        <p:scale>
          <a:sx n="50" d="100"/>
          <a:sy n="50" d="100"/>
        </p:scale>
        <p:origin x="3835" y="6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34E01-E51E-99F6-083B-1B9F8D09F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F42FD-AAFC-6FA9-BB00-6F5D21261C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E46B4-E904-3B82-27EA-FE7A2BCBB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C23D93-99D9-1642-55AE-CD0BACD8C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B10A6-281C-0AAA-AEEF-6A8BB6B87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1942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381C-FC81-5091-6960-4F6D0A67C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625892-2BFA-7933-076E-39CE80CB5E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08CEC-AFD6-E509-521A-7F7503897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E0713-75B2-2A8B-072C-7710D8C46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301364-AAFA-BDDF-C338-1CC0239C1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80270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E23A65-ECCA-D133-EC47-124AE750C7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BBD318-A3D8-B6A8-750D-10A80827C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698F-D749-FC61-44B7-F625D2AF6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546ED-A205-4161-08EC-33FA4D0FC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5080D-B4D1-9808-7F99-956B0CB82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854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0AC0D-531E-B384-CE33-8E7FCD115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C4E57-AE85-97A9-9D5F-90F2194B6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9BA16-79AE-B654-B386-BB4707BB3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BF5BE-0BD0-A7AF-3FAC-822BE080D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98E73-6EFA-A6F2-0798-4941532E7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75806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61E16-EAE5-4EB1-1F03-1DEFFC51A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480EEE-C2FC-31EC-7BA5-72FBD9DD1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62473-04BA-9905-7269-6FBEA966E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B20093-CA72-5DC7-B947-5AC29EDF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04755-2DC3-E5C9-8C07-EDCCE0B70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11876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4571C-2F59-87D3-3203-A7ADF9713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C011F-F558-1DA7-F588-B22D6D281E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43E508-F1D6-5A1E-D581-96B6C08CB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CCF5C0-FC21-69A0-9033-F7F316055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F021F5-8B9D-34B5-34F5-35283CD2F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BABBA6-1F69-AF65-6E66-D3AA49138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67720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B9C63-3EED-DFEB-513D-09CF61396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286B8B-D123-8EC6-1E82-522F4BFF37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87612C-54E7-12B0-2139-D45F94C9A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6E9B28-FC1F-E40B-60ED-20AC8F7620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3469B-8227-658C-F76C-0EA6B8EB07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E7794F-79D1-821A-3B94-868B76109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7E358A-0E26-1A35-F37F-40D40F2E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C88068-4279-84C4-F333-27EF8C03D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4992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F5DB5-2C51-2E36-8D37-060FF434D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5C789A-1885-E9D9-B739-8E5EB8FD4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6D595B-6A49-C4B3-EE8A-C95EB539C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B23ED4-1633-49BA-14BF-BC9E23F5A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437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E5639A-DC07-86EF-EF10-2895B0111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AA1D15-488F-7DF7-776A-B8A7E0A35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AA77B-D458-FB6F-2F3B-C8C4D2C2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3586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5D93B-30C1-7F56-FDD7-0201952BC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48889-2AEB-0EF2-9506-A26211E59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29FE3C-1D1A-C434-1480-18A55A3BB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ECBA7B-9529-620D-8A61-3C8E3DF0C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52A27-BBFC-7589-E88A-9E20DB3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765735-1690-7977-0A19-53A10E82E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70900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FE4A2-D019-D35D-6884-8B92D6E53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F24786-412B-ED25-DC9B-740E2F62EA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287D0C-C75B-253B-1C2F-99B52682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8646B-6CD0-DAE8-F317-FC91842E7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8D6F2D-DCBA-EA70-A962-9752158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8BCB5D-0E9B-CB21-0E49-3F58C225D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1540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EB960-2275-7FB0-8BD8-380306C4A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EEDD6-BD44-6558-35C0-D4038F330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BCB9B-5B4A-65F6-80F3-D38A30D037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626EF-2113-4453-87EF-91A5759F076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62F20-AEE3-7C90-56C0-694785A531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F9B29-28E8-86AC-FEB0-6014BB8402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9AC0A-3A2F-430F-891E-D1DF53C85021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488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EB8FFAD-FA62-6A32-2A2E-502E501E9C3B}"/>
              </a:ext>
            </a:extLst>
          </p:cNvPr>
          <p:cNvGrpSpPr/>
          <p:nvPr/>
        </p:nvGrpSpPr>
        <p:grpSpPr>
          <a:xfrm>
            <a:off x="2377440" y="622527"/>
            <a:ext cx="31764318" cy="5590153"/>
            <a:chOff x="2377440" y="622527"/>
            <a:chExt cx="31764318" cy="55901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1A08DF5-FECF-E08F-B5CE-90CBFF01F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66320" y="645317"/>
              <a:ext cx="10689337" cy="556736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4CA53E-BB91-4749-452F-9AD3FFA8B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4282" y="633921"/>
              <a:ext cx="7647476" cy="55673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276F10A-B0D5-B99A-5540-3B8DF3429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440" y="622527"/>
              <a:ext cx="7437120" cy="5590153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8EC3AEA-6AF0-78F0-75CB-488D87A9A231}"/>
              </a:ext>
            </a:extLst>
          </p:cNvPr>
          <p:cNvGrpSpPr/>
          <p:nvPr/>
        </p:nvGrpSpPr>
        <p:grpSpPr>
          <a:xfrm>
            <a:off x="0" y="-1600200"/>
            <a:ext cx="12192000" cy="9616440"/>
            <a:chOff x="0" y="-1600200"/>
            <a:chExt cx="12192000" cy="9616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5B8C910-4C1A-BBAE-C0B0-EFACB1FE94D1}"/>
                </a:ext>
              </a:extLst>
            </p:cNvPr>
            <p:cNvSpPr/>
            <p:nvPr/>
          </p:nvSpPr>
          <p:spPr>
            <a:xfrm>
              <a:off x="0" y="-1600200"/>
              <a:ext cx="12192000" cy="27889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17BAF1D-549D-23A5-49AF-EA1608CE15C7}"/>
                </a:ext>
              </a:extLst>
            </p:cNvPr>
            <p:cNvSpPr/>
            <p:nvPr/>
          </p:nvSpPr>
          <p:spPr>
            <a:xfrm>
              <a:off x="0" y="5227320"/>
              <a:ext cx="12192000" cy="27889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</p:spTree>
    <p:extLst>
      <p:ext uri="{BB962C8B-B14F-4D97-AF65-F5344CB8AC3E}">
        <p14:creationId xmlns:p14="http://schemas.microsoft.com/office/powerpoint/2010/main" val="38386805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EB8FFAD-FA62-6A32-2A2E-502E501E9C3B}"/>
              </a:ext>
            </a:extLst>
          </p:cNvPr>
          <p:cNvGrpSpPr/>
          <p:nvPr/>
        </p:nvGrpSpPr>
        <p:grpSpPr>
          <a:xfrm>
            <a:off x="-9387840" y="272007"/>
            <a:ext cx="31764318" cy="5590153"/>
            <a:chOff x="2377440" y="622527"/>
            <a:chExt cx="31764318" cy="55901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1A08DF5-FECF-E08F-B5CE-90CBFF01F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66320" y="645317"/>
              <a:ext cx="10689337" cy="556736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4CA53E-BB91-4749-452F-9AD3FFA8B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4282" y="633921"/>
              <a:ext cx="7647476" cy="55673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276F10A-B0D5-B99A-5540-3B8DF3429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440" y="622527"/>
              <a:ext cx="7437120" cy="5590153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8EC3AEA-6AF0-78F0-75CB-488D87A9A231}"/>
              </a:ext>
            </a:extLst>
          </p:cNvPr>
          <p:cNvGrpSpPr/>
          <p:nvPr/>
        </p:nvGrpSpPr>
        <p:grpSpPr>
          <a:xfrm>
            <a:off x="0" y="-1600200"/>
            <a:ext cx="12192000" cy="9616440"/>
            <a:chOff x="0" y="-1600200"/>
            <a:chExt cx="12192000" cy="9616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5B8C910-4C1A-BBAE-C0B0-EFACB1FE94D1}"/>
                </a:ext>
              </a:extLst>
            </p:cNvPr>
            <p:cNvSpPr/>
            <p:nvPr/>
          </p:nvSpPr>
          <p:spPr>
            <a:xfrm>
              <a:off x="0" y="-1600200"/>
              <a:ext cx="12192000" cy="27889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17BAF1D-549D-23A5-49AF-EA1608CE15C7}"/>
                </a:ext>
              </a:extLst>
            </p:cNvPr>
            <p:cNvSpPr/>
            <p:nvPr/>
          </p:nvSpPr>
          <p:spPr>
            <a:xfrm>
              <a:off x="0" y="5227320"/>
              <a:ext cx="12192000" cy="27889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</p:spTree>
    <p:extLst>
      <p:ext uri="{BB962C8B-B14F-4D97-AF65-F5344CB8AC3E}">
        <p14:creationId xmlns:p14="http://schemas.microsoft.com/office/powerpoint/2010/main" val="235776882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EB8FFAD-FA62-6A32-2A2E-502E501E9C3B}"/>
              </a:ext>
            </a:extLst>
          </p:cNvPr>
          <p:cNvGrpSpPr/>
          <p:nvPr/>
        </p:nvGrpSpPr>
        <p:grpSpPr>
          <a:xfrm>
            <a:off x="-21838920" y="302487"/>
            <a:ext cx="31764318" cy="5590153"/>
            <a:chOff x="2377440" y="622527"/>
            <a:chExt cx="31764318" cy="55901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1A08DF5-FECF-E08F-B5CE-90CBFF01F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66320" y="645317"/>
              <a:ext cx="10689337" cy="556736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4CA53E-BB91-4749-452F-9AD3FFA8B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4282" y="633921"/>
              <a:ext cx="7647476" cy="55673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276F10A-B0D5-B99A-5540-3B8DF3429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440" y="622527"/>
              <a:ext cx="7437120" cy="5590153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8EC3AEA-6AF0-78F0-75CB-488D87A9A231}"/>
              </a:ext>
            </a:extLst>
          </p:cNvPr>
          <p:cNvGrpSpPr/>
          <p:nvPr/>
        </p:nvGrpSpPr>
        <p:grpSpPr>
          <a:xfrm>
            <a:off x="0" y="-1600200"/>
            <a:ext cx="12192000" cy="9616440"/>
            <a:chOff x="0" y="-1600200"/>
            <a:chExt cx="12192000" cy="9616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5B8C910-4C1A-BBAE-C0B0-EFACB1FE94D1}"/>
                </a:ext>
              </a:extLst>
            </p:cNvPr>
            <p:cNvSpPr/>
            <p:nvPr/>
          </p:nvSpPr>
          <p:spPr>
            <a:xfrm>
              <a:off x="0" y="-1600200"/>
              <a:ext cx="12192000" cy="27889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17BAF1D-549D-23A5-49AF-EA1608CE15C7}"/>
                </a:ext>
              </a:extLst>
            </p:cNvPr>
            <p:cNvSpPr/>
            <p:nvPr/>
          </p:nvSpPr>
          <p:spPr>
            <a:xfrm>
              <a:off x="0" y="5227320"/>
              <a:ext cx="12192000" cy="27889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</p:spTree>
    <p:extLst>
      <p:ext uri="{BB962C8B-B14F-4D97-AF65-F5344CB8AC3E}">
        <p14:creationId xmlns:p14="http://schemas.microsoft.com/office/powerpoint/2010/main" val="140915049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mdc</dc:creator>
  <cp:lastModifiedBy>mdc</cp:lastModifiedBy>
  <cp:revision>1</cp:revision>
  <dcterms:created xsi:type="dcterms:W3CDTF">2024-01-26T19:31:43Z</dcterms:created>
  <dcterms:modified xsi:type="dcterms:W3CDTF">2024-01-26T19:33:26Z</dcterms:modified>
</cp:coreProperties>
</file>