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2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7D98B-A7F5-4BA0-3110-F65B447CF0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F554E3-8B07-64DD-44C5-EA316F5AD6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28D2D6-5EA3-0C8F-95E1-5D1161845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F191C-50C8-4AD7-BD39-70F806595C22}" type="datetimeFigureOut">
              <a:rPr lang="ro-RO" smtClean="0"/>
              <a:t>12.02.2024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5DEC39-5F80-C9AB-CB86-DCD3EE3B8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FCD19D-36D1-DEF9-8D7C-6EF15D3677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BC969-5DB7-4775-9CF5-3D93D724FFEC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393473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6593F-4594-9D94-C5CB-03F8B7DF7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CD600E-D241-3DAC-A1CC-2F9CD857FC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EF10AB-B817-B957-30EE-4A85DFE5DE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F191C-50C8-4AD7-BD39-70F806595C22}" type="datetimeFigureOut">
              <a:rPr lang="ro-RO" smtClean="0"/>
              <a:t>12.02.2024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506FCE-8333-3486-DC3F-8D8C2F05A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F48FD3-A54A-46F1-ABA5-BD2EF34E6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BC969-5DB7-4775-9CF5-3D93D724FFEC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328576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FECE070-DF3A-39CE-9EE1-54EE453783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8AA3F8-282B-6037-D79B-FB36AF863A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905A5C-4656-EB52-56DD-EEBC8D948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F191C-50C8-4AD7-BD39-70F806595C22}" type="datetimeFigureOut">
              <a:rPr lang="ro-RO" smtClean="0"/>
              <a:t>12.02.2024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D30BC2-B2BE-E7B5-8987-1630EAF107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8F43D-2CFC-7430-9E8D-126075D73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BC969-5DB7-4775-9CF5-3D93D724FFEC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102956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A2EE0-EB1B-D6E6-F82F-599A5EF329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78F03A-DEFA-197F-446A-9070B410DB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F5E978-D533-8E1E-E84F-715C6BACA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F191C-50C8-4AD7-BD39-70F806595C22}" type="datetimeFigureOut">
              <a:rPr lang="ro-RO" smtClean="0"/>
              <a:t>12.02.2024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5C2910-5DA3-9DDC-5A9A-EC0869BC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63FBC9-28F8-73A4-92C2-A05A6B2E5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BC969-5DB7-4775-9CF5-3D93D724FFEC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590775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208FB-6BC2-C8D1-7BDF-82495DCDFC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29DE74-D171-CBDA-FDEF-175744B715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AA1F4E-A7FE-4DAF-FFCA-BB753BAF2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F191C-50C8-4AD7-BD39-70F806595C22}" type="datetimeFigureOut">
              <a:rPr lang="ro-RO" smtClean="0"/>
              <a:t>12.02.2024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82A090-CF8B-E9C8-0D35-F88BF695D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AB651D-6144-063F-EA8C-CAAAB9ACFD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BC969-5DB7-4775-9CF5-3D93D724FFEC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735811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2C9CB-246B-2BEB-1870-4FB64EDCD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71CF43-B9CB-3DAB-6C3E-B7975AB586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F627AF-5867-C04A-A673-DE32DF4262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0FCA17-2660-DAAD-7108-5D9C805BC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F191C-50C8-4AD7-BD39-70F806595C22}" type="datetimeFigureOut">
              <a:rPr lang="ro-RO" smtClean="0"/>
              <a:t>12.02.2024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0778E4-53D8-E2F6-FCC3-A6DE66FB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0D5E3F-8A32-A273-1917-CB70730A3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BC969-5DB7-4775-9CF5-3D93D724FFEC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18173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BE5F6-510D-8971-45F6-EC62C4EBE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F1B1C6-92AB-9E26-44BC-7FCFEEC45A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9C446B-D0C6-0068-AE04-DA12E44CA5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F32FDBE-48B7-33C3-9416-FAAED278AF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64B4DAB-FCA0-9ABB-CECF-29AC463801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326B56-C028-503E-FD68-725E99975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F191C-50C8-4AD7-BD39-70F806595C22}" type="datetimeFigureOut">
              <a:rPr lang="ro-RO" smtClean="0"/>
              <a:t>12.02.2024</a:t>
            </a:fld>
            <a:endParaRPr lang="ro-R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53A511-EB87-A1DA-2B50-AFE39F467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946EBD-40BE-5C0F-362C-30FE2D483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BC969-5DB7-4775-9CF5-3D93D724FFEC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528255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45A24-063C-7EA0-C13C-A3828905BF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E77B7E9-F1EC-ADD7-B47C-AC1C1A158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F191C-50C8-4AD7-BD39-70F806595C22}" type="datetimeFigureOut">
              <a:rPr lang="ro-RO" smtClean="0"/>
              <a:t>12.02.2024</a:t>
            </a:fld>
            <a:endParaRPr lang="ro-R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CEBC47-55FD-E94C-A00C-15D689D2FC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6EA84D-1FC8-7A91-395E-FB6B173A8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BC969-5DB7-4775-9CF5-3D93D724FFEC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646854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0CC6976-0052-6522-2B21-9C5FC4187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F191C-50C8-4AD7-BD39-70F806595C22}" type="datetimeFigureOut">
              <a:rPr lang="ro-RO" smtClean="0"/>
              <a:t>12.02.2024</a:t>
            </a:fld>
            <a:endParaRPr lang="ro-R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21FFE9-0AE0-0E92-AFF8-1FB6BA2FF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D1EF65-E64D-BD27-5EDA-50E2DEBB1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BC969-5DB7-4775-9CF5-3D93D724FFEC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62473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D2C9E-E7C1-853E-0F71-72FAD2845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81B185-F1B0-7EAB-464B-0CCF7532D3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7C5B43-9C02-B7B7-4BA7-75141944E6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F8B918-9D03-2C0F-75D8-4E3233658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F191C-50C8-4AD7-BD39-70F806595C22}" type="datetimeFigureOut">
              <a:rPr lang="ro-RO" smtClean="0"/>
              <a:t>12.02.2024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4B196E-A563-A6AE-1CE7-2B71D8CB1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A7BE11-D309-6F14-F064-B465F4D97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BC969-5DB7-4775-9CF5-3D93D724FFEC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68574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27452D-64A0-BA8D-1FEF-EB031131CD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3C0B83-EFAD-5DA1-13D3-572CE2CF42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5A7509-EE3A-CED5-0A4D-89625C911E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2AA776-FB97-407F-5A4D-5B233C1C2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F191C-50C8-4AD7-BD39-70F806595C22}" type="datetimeFigureOut">
              <a:rPr lang="ro-RO" smtClean="0"/>
              <a:t>12.02.2024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A9007C-0B86-7685-7076-B5D5B7478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B813E5-79DF-0E2B-CB43-3B2D4163E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BC969-5DB7-4775-9CF5-3D93D724FFEC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6473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68E82E-E093-64D1-D56E-DB63AAFBA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CFAC36-25FA-858C-CE1E-FEF56C950A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9BB043-7EAB-CEFA-69D0-8454726F72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CF191C-50C8-4AD7-BD39-70F806595C22}" type="datetimeFigureOut">
              <a:rPr lang="ro-RO" smtClean="0"/>
              <a:t>12.02.2024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F2F43B-DC8E-D44C-7FEF-B7ADAA8EAC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20CE65-ACC4-CF43-72A3-35060487C9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BC969-5DB7-4775-9CF5-3D93D724FFEC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618225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7">
            <a:extLst>
              <a:ext uri="{FF2B5EF4-FFF2-40B4-BE49-F238E27FC236}">
                <a16:creationId xmlns:a16="http://schemas.microsoft.com/office/drawing/2014/main" id="{28B91730-BEF4-E1CC-5D94-2BFC242DD2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52" y="0"/>
            <a:ext cx="11416441" cy="6944810"/>
          </a:xfrm>
          <a:prstGeom prst="rect">
            <a:avLst/>
          </a:prstGeom>
        </p:spPr>
      </p:pic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FB5782D-C4DA-5A42-3EFC-FD925B017D5B}"/>
              </a:ext>
            </a:extLst>
          </p:cNvPr>
          <p:cNvSpPr/>
          <p:nvPr/>
        </p:nvSpPr>
        <p:spPr>
          <a:xfrm>
            <a:off x="7" y="-332787"/>
            <a:ext cx="13249455" cy="7579564"/>
          </a:xfrm>
          <a:custGeom>
            <a:avLst/>
            <a:gdLst>
              <a:gd name="connsiteX0" fmla="*/ 9881107 w 13249455"/>
              <a:gd name="connsiteY0" fmla="*/ 7190787 h 7579564"/>
              <a:gd name="connsiteX1" fmla="*/ 11150069 w 13249455"/>
              <a:gd name="connsiteY1" fmla="*/ 7190787 h 7579564"/>
              <a:gd name="connsiteX2" fmla="*/ 11150069 w 13249455"/>
              <a:gd name="connsiteY2" fmla="*/ 7262322 h 7579564"/>
              <a:gd name="connsiteX3" fmla="*/ 10515587 w 13249455"/>
              <a:gd name="connsiteY3" fmla="*/ 7579563 h 7579564"/>
              <a:gd name="connsiteX4" fmla="*/ 9881107 w 13249455"/>
              <a:gd name="connsiteY4" fmla="*/ 7262322 h 7579564"/>
              <a:gd name="connsiteX5" fmla="*/ 8493957 w 13249455"/>
              <a:gd name="connsiteY5" fmla="*/ 7190787 h 7579564"/>
              <a:gd name="connsiteX6" fmla="*/ 9762921 w 13249455"/>
              <a:gd name="connsiteY6" fmla="*/ 7190787 h 7579564"/>
              <a:gd name="connsiteX7" fmla="*/ 9762921 w 13249455"/>
              <a:gd name="connsiteY7" fmla="*/ 7262322 h 7579564"/>
              <a:gd name="connsiteX8" fmla="*/ 9128439 w 13249455"/>
              <a:gd name="connsiteY8" fmla="*/ 7579563 h 7579564"/>
              <a:gd name="connsiteX9" fmla="*/ 8493957 w 13249455"/>
              <a:gd name="connsiteY9" fmla="*/ 7262322 h 7579564"/>
              <a:gd name="connsiteX10" fmla="*/ 7106808 w 13249455"/>
              <a:gd name="connsiteY10" fmla="*/ 7190787 h 7579564"/>
              <a:gd name="connsiteX11" fmla="*/ 8375771 w 13249455"/>
              <a:gd name="connsiteY11" fmla="*/ 7190787 h 7579564"/>
              <a:gd name="connsiteX12" fmla="*/ 8375771 w 13249455"/>
              <a:gd name="connsiteY12" fmla="*/ 7262323 h 7579564"/>
              <a:gd name="connsiteX13" fmla="*/ 7741289 w 13249455"/>
              <a:gd name="connsiteY13" fmla="*/ 7579564 h 7579564"/>
              <a:gd name="connsiteX14" fmla="*/ 7106808 w 13249455"/>
              <a:gd name="connsiteY14" fmla="*/ 7262323 h 7579564"/>
              <a:gd name="connsiteX15" fmla="*/ 5719659 w 13249455"/>
              <a:gd name="connsiteY15" fmla="*/ 7190787 h 7579564"/>
              <a:gd name="connsiteX16" fmla="*/ 6988620 w 13249455"/>
              <a:gd name="connsiteY16" fmla="*/ 7190787 h 7579564"/>
              <a:gd name="connsiteX17" fmla="*/ 6988620 w 13249455"/>
              <a:gd name="connsiteY17" fmla="*/ 7262322 h 7579564"/>
              <a:gd name="connsiteX18" fmla="*/ 6354138 w 13249455"/>
              <a:gd name="connsiteY18" fmla="*/ 7579563 h 7579564"/>
              <a:gd name="connsiteX19" fmla="*/ 5719659 w 13249455"/>
              <a:gd name="connsiteY19" fmla="*/ 7262322 h 7579564"/>
              <a:gd name="connsiteX20" fmla="*/ 4332506 w 13249455"/>
              <a:gd name="connsiteY20" fmla="*/ 7190787 h 7579564"/>
              <a:gd name="connsiteX21" fmla="*/ 5601471 w 13249455"/>
              <a:gd name="connsiteY21" fmla="*/ 7190787 h 7579564"/>
              <a:gd name="connsiteX22" fmla="*/ 5601471 w 13249455"/>
              <a:gd name="connsiteY22" fmla="*/ 7262322 h 7579564"/>
              <a:gd name="connsiteX23" fmla="*/ 4966988 w 13249455"/>
              <a:gd name="connsiteY23" fmla="*/ 7579563 h 7579564"/>
              <a:gd name="connsiteX24" fmla="*/ 4332506 w 13249455"/>
              <a:gd name="connsiteY24" fmla="*/ 7262322 h 7579564"/>
              <a:gd name="connsiteX25" fmla="*/ 12191993 w 13249455"/>
              <a:gd name="connsiteY25" fmla="*/ 6268616 h 7579564"/>
              <a:gd name="connsiteX26" fmla="*/ 12537217 w 13249455"/>
              <a:gd name="connsiteY26" fmla="*/ 6441228 h 7579564"/>
              <a:gd name="connsiteX27" fmla="*/ 12537217 w 13249455"/>
              <a:gd name="connsiteY27" fmla="*/ 7262322 h 7579564"/>
              <a:gd name="connsiteX28" fmla="*/ 11902735 w 13249455"/>
              <a:gd name="connsiteY28" fmla="*/ 7579563 h 7579564"/>
              <a:gd name="connsiteX29" fmla="*/ 11268255 w 13249455"/>
              <a:gd name="connsiteY29" fmla="*/ 7262322 h 7579564"/>
              <a:gd name="connsiteX30" fmla="*/ 11268255 w 13249455"/>
              <a:gd name="connsiteY30" fmla="*/ 7190787 h 7579564"/>
              <a:gd name="connsiteX31" fmla="*/ 12191993 w 13249455"/>
              <a:gd name="connsiteY31" fmla="*/ 7190787 h 7579564"/>
              <a:gd name="connsiteX32" fmla="*/ 8447303 w 13249455"/>
              <a:gd name="connsiteY32" fmla="*/ 4895459 h 7579564"/>
              <a:gd name="connsiteX33" fmla="*/ 7812822 w 13249455"/>
              <a:gd name="connsiteY33" fmla="*/ 5212700 h 7579564"/>
              <a:gd name="connsiteX34" fmla="*/ 7812822 w 13249455"/>
              <a:gd name="connsiteY34" fmla="*/ 6033794 h 7579564"/>
              <a:gd name="connsiteX35" fmla="*/ 8447303 w 13249455"/>
              <a:gd name="connsiteY35" fmla="*/ 6351035 h 7579564"/>
              <a:gd name="connsiteX36" fmla="*/ 9081785 w 13249455"/>
              <a:gd name="connsiteY36" fmla="*/ 6033794 h 7579564"/>
              <a:gd name="connsiteX37" fmla="*/ 9081785 w 13249455"/>
              <a:gd name="connsiteY37" fmla="*/ 5212700 h 7579564"/>
              <a:gd name="connsiteX38" fmla="*/ 12608749 w 13249455"/>
              <a:gd name="connsiteY38" fmla="*/ 4895458 h 7579564"/>
              <a:gd name="connsiteX39" fmla="*/ 13243231 w 13249455"/>
              <a:gd name="connsiteY39" fmla="*/ 5212699 h 7579564"/>
              <a:gd name="connsiteX40" fmla="*/ 13243231 w 13249455"/>
              <a:gd name="connsiteY40" fmla="*/ 6033793 h 7579564"/>
              <a:gd name="connsiteX41" fmla="*/ 12608749 w 13249455"/>
              <a:gd name="connsiteY41" fmla="*/ 6351034 h 7579564"/>
              <a:gd name="connsiteX42" fmla="*/ 12191993 w 13249455"/>
              <a:gd name="connsiteY42" fmla="*/ 6142655 h 7579564"/>
              <a:gd name="connsiteX43" fmla="*/ 12191993 w 13249455"/>
              <a:gd name="connsiteY43" fmla="*/ 5103836 h 7579564"/>
              <a:gd name="connsiteX44" fmla="*/ 11221601 w 13249455"/>
              <a:gd name="connsiteY44" fmla="*/ 4895458 h 7579564"/>
              <a:gd name="connsiteX45" fmla="*/ 10587121 w 13249455"/>
              <a:gd name="connsiteY45" fmla="*/ 5212699 h 7579564"/>
              <a:gd name="connsiteX46" fmla="*/ 10587121 w 13249455"/>
              <a:gd name="connsiteY46" fmla="*/ 6033793 h 7579564"/>
              <a:gd name="connsiteX47" fmla="*/ 11221601 w 13249455"/>
              <a:gd name="connsiteY47" fmla="*/ 6351034 h 7579564"/>
              <a:gd name="connsiteX48" fmla="*/ 11856083 w 13249455"/>
              <a:gd name="connsiteY48" fmla="*/ 6033793 h 7579564"/>
              <a:gd name="connsiteX49" fmla="*/ 11856083 w 13249455"/>
              <a:gd name="connsiteY49" fmla="*/ 5212699 h 7579564"/>
              <a:gd name="connsiteX50" fmla="*/ 9834453 w 13249455"/>
              <a:gd name="connsiteY50" fmla="*/ 4895458 h 7579564"/>
              <a:gd name="connsiteX51" fmla="*/ 9199971 w 13249455"/>
              <a:gd name="connsiteY51" fmla="*/ 5212699 h 7579564"/>
              <a:gd name="connsiteX52" fmla="*/ 9199971 w 13249455"/>
              <a:gd name="connsiteY52" fmla="*/ 6033793 h 7579564"/>
              <a:gd name="connsiteX53" fmla="*/ 9834453 w 13249455"/>
              <a:gd name="connsiteY53" fmla="*/ 6351034 h 7579564"/>
              <a:gd name="connsiteX54" fmla="*/ 10468935 w 13249455"/>
              <a:gd name="connsiteY54" fmla="*/ 6033793 h 7579564"/>
              <a:gd name="connsiteX55" fmla="*/ 10468935 w 13249455"/>
              <a:gd name="connsiteY55" fmla="*/ 5212699 h 7579564"/>
              <a:gd name="connsiteX56" fmla="*/ 7060152 w 13249455"/>
              <a:gd name="connsiteY56" fmla="*/ 4895458 h 7579564"/>
              <a:gd name="connsiteX57" fmla="*/ 6425671 w 13249455"/>
              <a:gd name="connsiteY57" fmla="*/ 5212699 h 7579564"/>
              <a:gd name="connsiteX58" fmla="*/ 6425671 w 13249455"/>
              <a:gd name="connsiteY58" fmla="*/ 6033793 h 7579564"/>
              <a:gd name="connsiteX59" fmla="*/ 7060152 w 13249455"/>
              <a:gd name="connsiteY59" fmla="*/ 6351034 h 7579564"/>
              <a:gd name="connsiteX60" fmla="*/ 7694634 w 13249455"/>
              <a:gd name="connsiteY60" fmla="*/ 6033793 h 7579564"/>
              <a:gd name="connsiteX61" fmla="*/ 7694634 w 13249455"/>
              <a:gd name="connsiteY61" fmla="*/ 5212699 h 7579564"/>
              <a:gd name="connsiteX62" fmla="*/ 5673000 w 13249455"/>
              <a:gd name="connsiteY62" fmla="*/ 4895458 h 7579564"/>
              <a:gd name="connsiteX63" fmla="*/ 5038520 w 13249455"/>
              <a:gd name="connsiteY63" fmla="*/ 5212699 h 7579564"/>
              <a:gd name="connsiteX64" fmla="*/ 5038520 w 13249455"/>
              <a:gd name="connsiteY64" fmla="*/ 6033793 h 7579564"/>
              <a:gd name="connsiteX65" fmla="*/ 5673000 w 13249455"/>
              <a:gd name="connsiteY65" fmla="*/ 6351034 h 7579564"/>
              <a:gd name="connsiteX66" fmla="*/ 6307482 w 13249455"/>
              <a:gd name="connsiteY66" fmla="*/ 6033793 h 7579564"/>
              <a:gd name="connsiteX67" fmla="*/ 6307482 w 13249455"/>
              <a:gd name="connsiteY67" fmla="*/ 5212699 h 7579564"/>
              <a:gd name="connsiteX68" fmla="*/ 12191993 w 13249455"/>
              <a:gd name="connsiteY68" fmla="*/ 3811558 h 7579564"/>
              <a:gd name="connsiteX69" fmla="*/ 12537217 w 13249455"/>
              <a:gd name="connsiteY69" fmla="*/ 3984170 h 7579564"/>
              <a:gd name="connsiteX70" fmla="*/ 12537217 w 13249455"/>
              <a:gd name="connsiteY70" fmla="*/ 4805264 h 7579564"/>
              <a:gd name="connsiteX71" fmla="*/ 12191993 w 13249455"/>
              <a:gd name="connsiteY71" fmla="*/ 4977876 h 7579564"/>
              <a:gd name="connsiteX72" fmla="*/ 7741289 w 13249455"/>
              <a:gd name="connsiteY72" fmla="*/ 3666931 h 7579564"/>
              <a:gd name="connsiteX73" fmla="*/ 7106808 w 13249455"/>
              <a:gd name="connsiteY73" fmla="*/ 3984171 h 7579564"/>
              <a:gd name="connsiteX74" fmla="*/ 7106808 w 13249455"/>
              <a:gd name="connsiteY74" fmla="*/ 4805265 h 7579564"/>
              <a:gd name="connsiteX75" fmla="*/ 7741289 w 13249455"/>
              <a:gd name="connsiteY75" fmla="*/ 5122506 h 7579564"/>
              <a:gd name="connsiteX76" fmla="*/ 8375771 w 13249455"/>
              <a:gd name="connsiteY76" fmla="*/ 4805265 h 7579564"/>
              <a:gd name="connsiteX77" fmla="*/ 8375771 w 13249455"/>
              <a:gd name="connsiteY77" fmla="*/ 3984171 h 7579564"/>
              <a:gd name="connsiteX78" fmla="*/ 10515587 w 13249455"/>
              <a:gd name="connsiteY78" fmla="*/ 3666930 h 7579564"/>
              <a:gd name="connsiteX79" fmla="*/ 9881107 w 13249455"/>
              <a:gd name="connsiteY79" fmla="*/ 3984170 h 7579564"/>
              <a:gd name="connsiteX80" fmla="*/ 9881107 w 13249455"/>
              <a:gd name="connsiteY80" fmla="*/ 4805264 h 7579564"/>
              <a:gd name="connsiteX81" fmla="*/ 10515587 w 13249455"/>
              <a:gd name="connsiteY81" fmla="*/ 5122505 h 7579564"/>
              <a:gd name="connsiteX82" fmla="*/ 11150069 w 13249455"/>
              <a:gd name="connsiteY82" fmla="*/ 4805264 h 7579564"/>
              <a:gd name="connsiteX83" fmla="*/ 11150069 w 13249455"/>
              <a:gd name="connsiteY83" fmla="*/ 3984170 h 7579564"/>
              <a:gd name="connsiteX84" fmla="*/ 9128439 w 13249455"/>
              <a:gd name="connsiteY84" fmla="*/ 3666930 h 7579564"/>
              <a:gd name="connsiteX85" fmla="*/ 8493957 w 13249455"/>
              <a:gd name="connsiteY85" fmla="*/ 3984170 h 7579564"/>
              <a:gd name="connsiteX86" fmla="*/ 8493957 w 13249455"/>
              <a:gd name="connsiteY86" fmla="*/ 4805264 h 7579564"/>
              <a:gd name="connsiteX87" fmla="*/ 9128439 w 13249455"/>
              <a:gd name="connsiteY87" fmla="*/ 5122505 h 7579564"/>
              <a:gd name="connsiteX88" fmla="*/ 9762921 w 13249455"/>
              <a:gd name="connsiteY88" fmla="*/ 4805264 h 7579564"/>
              <a:gd name="connsiteX89" fmla="*/ 9762921 w 13249455"/>
              <a:gd name="connsiteY89" fmla="*/ 3984170 h 7579564"/>
              <a:gd name="connsiteX90" fmla="*/ 6354145 w 13249455"/>
              <a:gd name="connsiteY90" fmla="*/ 3666930 h 7579564"/>
              <a:gd name="connsiteX91" fmla="*/ 5719662 w 13249455"/>
              <a:gd name="connsiteY91" fmla="*/ 3984170 h 7579564"/>
              <a:gd name="connsiteX92" fmla="*/ 5719662 w 13249455"/>
              <a:gd name="connsiteY92" fmla="*/ 4805264 h 7579564"/>
              <a:gd name="connsiteX93" fmla="*/ 6354145 w 13249455"/>
              <a:gd name="connsiteY93" fmla="*/ 5122505 h 7579564"/>
              <a:gd name="connsiteX94" fmla="*/ 6988620 w 13249455"/>
              <a:gd name="connsiteY94" fmla="*/ 4805264 h 7579564"/>
              <a:gd name="connsiteX95" fmla="*/ 6988620 w 13249455"/>
              <a:gd name="connsiteY95" fmla="*/ 3984170 h 7579564"/>
              <a:gd name="connsiteX96" fmla="*/ 4966990 w 13249455"/>
              <a:gd name="connsiteY96" fmla="*/ 3666930 h 7579564"/>
              <a:gd name="connsiteX97" fmla="*/ 4332508 w 13249455"/>
              <a:gd name="connsiteY97" fmla="*/ 3984170 h 7579564"/>
              <a:gd name="connsiteX98" fmla="*/ 4332508 w 13249455"/>
              <a:gd name="connsiteY98" fmla="*/ 4805264 h 7579564"/>
              <a:gd name="connsiteX99" fmla="*/ 4966990 w 13249455"/>
              <a:gd name="connsiteY99" fmla="*/ 5122505 h 7579564"/>
              <a:gd name="connsiteX100" fmla="*/ 5601473 w 13249455"/>
              <a:gd name="connsiteY100" fmla="*/ 4805264 h 7579564"/>
              <a:gd name="connsiteX101" fmla="*/ 5601473 w 13249455"/>
              <a:gd name="connsiteY101" fmla="*/ 3984170 h 7579564"/>
              <a:gd name="connsiteX102" fmla="*/ 8447303 w 13249455"/>
              <a:gd name="connsiteY102" fmla="*/ 2438402 h 7579564"/>
              <a:gd name="connsiteX103" fmla="*/ 7812822 w 13249455"/>
              <a:gd name="connsiteY103" fmla="*/ 2755643 h 7579564"/>
              <a:gd name="connsiteX104" fmla="*/ 7812822 w 13249455"/>
              <a:gd name="connsiteY104" fmla="*/ 3576737 h 7579564"/>
              <a:gd name="connsiteX105" fmla="*/ 8447303 w 13249455"/>
              <a:gd name="connsiteY105" fmla="*/ 3893977 h 7579564"/>
              <a:gd name="connsiteX106" fmla="*/ 9081785 w 13249455"/>
              <a:gd name="connsiteY106" fmla="*/ 3576737 h 7579564"/>
              <a:gd name="connsiteX107" fmla="*/ 9081785 w 13249455"/>
              <a:gd name="connsiteY107" fmla="*/ 2755643 h 7579564"/>
              <a:gd name="connsiteX108" fmla="*/ 7060152 w 13249455"/>
              <a:gd name="connsiteY108" fmla="*/ 2438401 h 7579564"/>
              <a:gd name="connsiteX109" fmla="*/ 6425676 w 13249455"/>
              <a:gd name="connsiteY109" fmla="*/ 2755642 h 7579564"/>
              <a:gd name="connsiteX110" fmla="*/ 6425676 w 13249455"/>
              <a:gd name="connsiteY110" fmla="*/ 3576737 h 7579564"/>
              <a:gd name="connsiteX111" fmla="*/ 7060152 w 13249455"/>
              <a:gd name="connsiteY111" fmla="*/ 3893976 h 7579564"/>
              <a:gd name="connsiteX112" fmla="*/ 7694634 w 13249455"/>
              <a:gd name="connsiteY112" fmla="*/ 3576737 h 7579564"/>
              <a:gd name="connsiteX113" fmla="*/ 7694634 w 13249455"/>
              <a:gd name="connsiteY113" fmla="*/ 2755642 h 7579564"/>
              <a:gd name="connsiteX114" fmla="*/ 5673003 w 13249455"/>
              <a:gd name="connsiteY114" fmla="*/ 2438401 h 7579564"/>
              <a:gd name="connsiteX115" fmla="*/ 5038521 w 13249455"/>
              <a:gd name="connsiteY115" fmla="*/ 2755642 h 7579564"/>
              <a:gd name="connsiteX116" fmla="*/ 5038521 w 13249455"/>
              <a:gd name="connsiteY116" fmla="*/ 3576737 h 7579564"/>
              <a:gd name="connsiteX117" fmla="*/ 5673003 w 13249455"/>
              <a:gd name="connsiteY117" fmla="*/ 3893976 h 7579564"/>
              <a:gd name="connsiteX118" fmla="*/ 6307489 w 13249455"/>
              <a:gd name="connsiteY118" fmla="*/ 3576737 h 7579564"/>
              <a:gd name="connsiteX119" fmla="*/ 6307489 w 13249455"/>
              <a:gd name="connsiteY119" fmla="*/ 2755642 h 7579564"/>
              <a:gd name="connsiteX120" fmla="*/ 12608749 w 13249455"/>
              <a:gd name="connsiteY120" fmla="*/ 2438401 h 7579564"/>
              <a:gd name="connsiteX121" fmla="*/ 13243231 w 13249455"/>
              <a:gd name="connsiteY121" fmla="*/ 2755642 h 7579564"/>
              <a:gd name="connsiteX122" fmla="*/ 13243231 w 13249455"/>
              <a:gd name="connsiteY122" fmla="*/ 3576736 h 7579564"/>
              <a:gd name="connsiteX123" fmla="*/ 12608749 w 13249455"/>
              <a:gd name="connsiteY123" fmla="*/ 3893976 h 7579564"/>
              <a:gd name="connsiteX124" fmla="*/ 12191993 w 13249455"/>
              <a:gd name="connsiteY124" fmla="*/ 3685599 h 7579564"/>
              <a:gd name="connsiteX125" fmla="*/ 12191993 w 13249455"/>
              <a:gd name="connsiteY125" fmla="*/ 2646779 h 7579564"/>
              <a:gd name="connsiteX126" fmla="*/ 11221601 w 13249455"/>
              <a:gd name="connsiteY126" fmla="*/ 2438401 h 7579564"/>
              <a:gd name="connsiteX127" fmla="*/ 10587121 w 13249455"/>
              <a:gd name="connsiteY127" fmla="*/ 2755642 h 7579564"/>
              <a:gd name="connsiteX128" fmla="*/ 10587121 w 13249455"/>
              <a:gd name="connsiteY128" fmla="*/ 3576737 h 7579564"/>
              <a:gd name="connsiteX129" fmla="*/ 11221601 w 13249455"/>
              <a:gd name="connsiteY129" fmla="*/ 3893976 h 7579564"/>
              <a:gd name="connsiteX130" fmla="*/ 11856083 w 13249455"/>
              <a:gd name="connsiteY130" fmla="*/ 3576737 h 7579564"/>
              <a:gd name="connsiteX131" fmla="*/ 11856083 w 13249455"/>
              <a:gd name="connsiteY131" fmla="*/ 2755642 h 7579564"/>
              <a:gd name="connsiteX132" fmla="*/ 9834453 w 13249455"/>
              <a:gd name="connsiteY132" fmla="*/ 2438401 h 7579564"/>
              <a:gd name="connsiteX133" fmla="*/ 9199971 w 13249455"/>
              <a:gd name="connsiteY133" fmla="*/ 2755642 h 7579564"/>
              <a:gd name="connsiteX134" fmla="*/ 9199971 w 13249455"/>
              <a:gd name="connsiteY134" fmla="*/ 3576737 h 7579564"/>
              <a:gd name="connsiteX135" fmla="*/ 9834453 w 13249455"/>
              <a:gd name="connsiteY135" fmla="*/ 3893976 h 7579564"/>
              <a:gd name="connsiteX136" fmla="*/ 10468935 w 13249455"/>
              <a:gd name="connsiteY136" fmla="*/ 3576737 h 7579564"/>
              <a:gd name="connsiteX137" fmla="*/ 10468935 w 13249455"/>
              <a:gd name="connsiteY137" fmla="*/ 2755642 h 7579564"/>
              <a:gd name="connsiteX138" fmla="*/ 12191993 w 13249455"/>
              <a:gd name="connsiteY138" fmla="*/ 1370047 h 7579564"/>
              <a:gd name="connsiteX139" fmla="*/ 12543441 w 13249455"/>
              <a:gd name="connsiteY139" fmla="*/ 1545771 h 7579564"/>
              <a:gd name="connsiteX140" fmla="*/ 12543441 w 13249455"/>
              <a:gd name="connsiteY140" fmla="*/ 2366865 h 7579564"/>
              <a:gd name="connsiteX141" fmla="*/ 12191993 w 13249455"/>
              <a:gd name="connsiteY141" fmla="*/ 2542588 h 7579564"/>
              <a:gd name="connsiteX142" fmla="*/ 7747512 w 13249455"/>
              <a:gd name="connsiteY142" fmla="*/ 1228531 h 7579564"/>
              <a:gd name="connsiteX143" fmla="*/ 7113031 w 13249455"/>
              <a:gd name="connsiteY143" fmla="*/ 1545773 h 7579564"/>
              <a:gd name="connsiteX144" fmla="*/ 7113031 w 13249455"/>
              <a:gd name="connsiteY144" fmla="*/ 2366867 h 7579564"/>
              <a:gd name="connsiteX145" fmla="*/ 7747512 w 13249455"/>
              <a:gd name="connsiteY145" fmla="*/ 2684107 h 7579564"/>
              <a:gd name="connsiteX146" fmla="*/ 8381994 w 13249455"/>
              <a:gd name="connsiteY146" fmla="*/ 2366867 h 7579564"/>
              <a:gd name="connsiteX147" fmla="*/ 8381994 w 13249455"/>
              <a:gd name="connsiteY147" fmla="*/ 1545773 h 7579564"/>
              <a:gd name="connsiteX148" fmla="*/ 6360365 w 13249455"/>
              <a:gd name="connsiteY148" fmla="*/ 1228530 h 7579564"/>
              <a:gd name="connsiteX149" fmla="*/ 5725885 w 13249455"/>
              <a:gd name="connsiteY149" fmla="*/ 1545771 h 7579564"/>
              <a:gd name="connsiteX150" fmla="*/ 5725885 w 13249455"/>
              <a:gd name="connsiteY150" fmla="*/ 2366866 h 7579564"/>
              <a:gd name="connsiteX151" fmla="*/ 6360365 w 13249455"/>
              <a:gd name="connsiteY151" fmla="*/ 2684107 h 7579564"/>
              <a:gd name="connsiteX152" fmla="*/ 6994843 w 13249455"/>
              <a:gd name="connsiteY152" fmla="*/ 2366866 h 7579564"/>
              <a:gd name="connsiteX153" fmla="*/ 6994843 w 13249455"/>
              <a:gd name="connsiteY153" fmla="*/ 1545771 h 7579564"/>
              <a:gd name="connsiteX154" fmla="*/ 4973214 w 13249455"/>
              <a:gd name="connsiteY154" fmla="*/ 1228530 h 7579564"/>
              <a:gd name="connsiteX155" fmla="*/ 4338731 w 13249455"/>
              <a:gd name="connsiteY155" fmla="*/ 1545772 h 7579564"/>
              <a:gd name="connsiteX156" fmla="*/ 4338731 w 13249455"/>
              <a:gd name="connsiteY156" fmla="*/ 2366866 h 7579564"/>
              <a:gd name="connsiteX157" fmla="*/ 4973214 w 13249455"/>
              <a:gd name="connsiteY157" fmla="*/ 2684107 h 7579564"/>
              <a:gd name="connsiteX158" fmla="*/ 5607697 w 13249455"/>
              <a:gd name="connsiteY158" fmla="*/ 2366866 h 7579564"/>
              <a:gd name="connsiteX159" fmla="*/ 5607697 w 13249455"/>
              <a:gd name="connsiteY159" fmla="*/ 1545772 h 7579564"/>
              <a:gd name="connsiteX160" fmla="*/ 9134661 w 13249455"/>
              <a:gd name="connsiteY160" fmla="*/ 1228530 h 7579564"/>
              <a:gd name="connsiteX161" fmla="*/ 8500181 w 13249455"/>
              <a:gd name="connsiteY161" fmla="*/ 1545771 h 7579564"/>
              <a:gd name="connsiteX162" fmla="*/ 8500181 w 13249455"/>
              <a:gd name="connsiteY162" fmla="*/ 2366865 h 7579564"/>
              <a:gd name="connsiteX163" fmla="*/ 9134661 w 13249455"/>
              <a:gd name="connsiteY163" fmla="*/ 2684106 h 7579564"/>
              <a:gd name="connsiteX164" fmla="*/ 9769143 w 13249455"/>
              <a:gd name="connsiteY164" fmla="*/ 2366865 h 7579564"/>
              <a:gd name="connsiteX165" fmla="*/ 9769143 w 13249455"/>
              <a:gd name="connsiteY165" fmla="*/ 1545771 h 7579564"/>
              <a:gd name="connsiteX166" fmla="*/ 10521811 w 13249455"/>
              <a:gd name="connsiteY166" fmla="*/ 1228530 h 7579564"/>
              <a:gd name="connsiteX167" fmla="*/ 9887329 w 13249455"/>
              <a:gd name="connsiteY167" fmla="*/ 1545771 h 7579564"/>
              <a:gd name="connsiteX168" fmla="*/ 9887329 w 13249455"/>
              <a:gd name="connsiteY168" fmla="*/ 2366865 h 7579564"/>
              <a:gd name="connsiteX169" fmla="*/ 10521811 w 13249455"/>
              <a:gd name="connsiteY169" fmla="*/ 2684106 h 7579564"/>
              <a:gd name="connsiteX170" fmla="*/ 11156293 w 13249455"/>
              <a:gd name="connsiteY170" fmla="*/ 2366865 h 7579564"/>
              <a:gd name="connsiteX171" fmla="*/ 11156293 w 13249455"/>
              <a:gd name="connsiteY171" fmla="*/ 1545771 h 7579564"/>
              <a:gd name="connsiteX172" fmla="*/ 0 w 13249455"/>
              <a:gd name="connsiteY172" fmla="*/ 332791 h 7579564"/>
              <a:gd name="connsiteX173" fmla="*/ 5044746 w 13249455"/>
              <a:gd name="connsiteY173" fmla="*/ 332791 h 7579564"/>
              <a:gd name="connsiteX174" fmla="*/ 5044746 w 13249455"/>
              <a:gd name="connsiteY174" fmla="*/ 1138335 h 7579564"/>
              <a:gd name="connsiteX175" fmla="*/ 5679228 w 13249455"/>
              <a:gd name="connsiteY175" fmla="*/ 1455577 h 7579564"/>
              <a:gd name="connsiteX176" fmla="*/ 6313717 w 13249455"/>
              <a:gd name="connsiteY176" fmla="*/ 1138335 h 7579564"/>
              <a:gd name="connsiteX177" fmla="*/ 6313717 w 13249455"/>
              <a:gd name="connsiteY177" fmla="*/ 332791 h 7579564"/>
              <a:gd name="connsiteX178" fmla="*/ 6431896 w 13249455"/>
              <a:gd name="connsiteY178" fmla="*/ 332791 h 7579564"/>
              <a:gd name="connsiteX179" fmla="*/ 6431896 w 13249455"/>
              <a:gd name="connsiteY179" fmla="*/ 1138335 h 7579564"/>
              <a:gd name="connsiteX180" fmla="*/ 7066375 w 13249455"/>
              <a:gd name="connsiteY180" fmla="*/ 1455577 h 7579564"/>
              <a:gd name="connsiteX181" fmla="*/ 7700857 w 13249455"/>
              <a:gd name="connsiteY181" fmla="*/ 1138335 h 7579564"/>
              <a:gd name="connsiteX182" fmla="*/ 7700857 w 13249455"/>
              <a:gd name="connsiteY182" fmla="*/ 332791 h 7579564"/>
              <a:gd name="connsiteX183" fmla="*/ 7819045 w 13249455"/>
              <a:gd name="connsiteY183" fmla="*/ 332791 h 7579564"/>
              <a:gd name="connsiteX184" fmla="*/ 7819045 w 13249455"/>
              <a:gd name="connsiteY184" fmla="*/ 1138336 h 7579564"/>
              <a:gd name="connsiteX185" fmla="*/ 8453525 w 13249455"/>
              <a:gd name="connsiteY185" fmla="*/ 1455578 h 7579564"/>
              <a:gd name="connsiteX186" fmla="*/ 9088007 w 13249455"/>
              <a:gd name="connsiteY186" fmla="*/ 1138336 h 7579564"/>
              <a:gd name="connsiteX187" fmla="*/ 9088007 w 13249455"/>
              <a:gd name="connsiteY187" fmla="*/ 332791 h 7579564"/>
              <a:gd name="connsiteX188" fmla="*/ 9206195 w 13249455"/>
              <a:gd name="connsiteY188" fmla="*/ 332791 h 7579564"/>
              <a:gd name="connsiteX189" fmla="*/ 9206195 w 13249455"/>
              <a:gd name="connsiteY189" fmla="*/ 1138335 h 7579564"/>
              <a:gd name="connsiteX190" fmla="*/ 9840675 w 13249455"/>
              <a:gd name="connsiteY190" fmla="*/ 1455577 h 7579564"/>
              <a:gd name="connsiteX191" fmla="*/ 10475157 w 13249455"/>
              <a:gd name="connsiteY191" fmla="*/ 1138335 h 7579564"/>
              <a:gd name="connsiteX192" fmla="*/ 10475157 w 13249455"/>
              <a:gd name="connsiteY192" fmla="*/ 332791 h 7579564"/>
              <a:gd name="connsiteX193" fmla="*/ 10593343 w 13249455"/>
              <a:gd name="connsiteY193" fmla="*/ 332791 h 7579564"/>
              <a:gd name="connsiteX194" fmla="*/ 10593343 w 13249455"/>
              <a:gd name="connsiteY194" fmla="*/ 1138335 h 7579564"/>
              <a:gd name="connsiteX195" fmla="*/ 11227825 w 13249455"/>
              <a:gd name="connsiteY195" fmla="*/ 1455577 h 7579564"/>
              <a:gd name="connsiteX196" fmla="*/ 11862307 w 13249455"/>
              <a:gd name="connsiteY196" fmla="*/ 1138335 h 7579564"/>
              <a:gd name="connsiteX197" fmla="*/ 11862307 w 13249455"/>
              <a:gd name="connsiteY197" fmla="*/ 332791 h 7579564"/>
              <a:gd name="connsiteX198" fmla="*/ 11980491 w 13249455"/>
              <a:gd name="connsiteY198" fmla="*/ 332791 h 7579564"/>
              <a:gd name="connsiteX199" fmla="*/ 11980491 w 13249455"/>
              <a:gd name="connsiteY199" fmla="*/ 1138335 h 7579564"/>
              <a:gd name="connsiteX200" fmla="*/ 12191993 w 13249455"/>
              <a:gd name="connsiteY200" fmla="*/ 1244086 h 7579564"/>
              <a:gd name="connsiteX201" fmla="*/ 12191993 w 13249455"/>
              <a:gd name="connsiteY201" fmla="*/ 1370047 h 7579564"/>
              <a:gd name="connsiteX202" fmla="*/ 11908959 w 13249455"/>
              <a:gd name="connsiteY202" fmla="*/ 1228530 h 7579564"/>
              <a:gd name="connsiteX203" fmla="*/ 11274477 w 13249455"/>
              <a:gd name="connsiteY203" fmla="*/ 1545771 h 7579564"/>
              <a:gd name="connsiteX204" fmla="*/ 11274477 w 13249455"/>
              <a:gd name="connsiteY204" fmla="*/ 2366865 h 7579564"/>
              <a:gd name="connsiteX205" fmla="*/ 11908959 w 13249455"/>
              <a:gd name="connsiteY205" fmla="*/ 2684106 h 7579564"/>
              <a:gd name="connsiteX206" fmla="*/ 12191993 w 13249455"/>
              <a:gd name="connsiteY206" fmla="*/ 2542588 h 7579564"/>
              <a:gd name="connsiteX207" fmla="*/ 12191993 w 13249455"/>
              <a:gd name="connsiteY207" fmla="*/ 2646779 h 7579564"/>
              <a:gd name="connsiteX208" fmla="*/ 11974269 w 13249455"/>
              <a:gd name="connsiteY208" fmla="*/ 2755642 h 7579564"/>
              <a:gd name="connsiteX209" fmla="*/ 11974269 w 13249455"/>
              <a:gd name="connsiteY209" fmla="*/ 3576736 h 7579564"/>
              <a:gd name="connsiteX210" fmla="*/ 12191993 w 13249455"/>
              <a:gd name="connsiteY210" fmla="*/ 3685599 h 7579564"/>
              <a:gd name="connsiteX211" fmla="*/ 12191993 w 13249455"/>
              <a:gd name="connsiteY211" fmla="*/ 3811558 h 7579564"/>
              <a:gd name="connsiteX212" fmla="*/ 11902735 w 13249455"/>
              <a:gd name="connsiteY212" fmla="*/ 3666930 h 7579564"/>
              <a:gd name="connsiteX213" fmla="*/ 11268255 w 13249455"/>
              <a:gd name="connsiteY213" fmla="*/ 3984170 h 7579564"/>
              <a:gd name="connsiteX214" fmla="*/ 11268255 w 13249455"/>
              <a:gd name="connsiteY214" fmla="*/ 4805264 h 7579564"/>
              <a:gd name="connsiteX215" fmla="*/ 11902735 w 13249455"/>
              <a:gd name="connsiteY215" fmla="*/ 5122505 h 7579564"/>
              <a:gd name="connsiteX216" fmla="*/ 12191993 w 13249455"/>
              <a:gd name="connsiteY216" fmla="*/ 4977876 h 7579564"/>
              <a:gd name="connsiteX217" fmla="*/ 12191993 w 13249455"/>
              <a:gd name="connsiteY217" fmla="*/ 5103836 h 7579564"/>
              <a:gd name="connsiteX218" fmla="*/ 11974269 w 13249455"/>
              <a:gd name="connsiteY218" fmla="*/ 5212699 h 7579564"/>
              <a:gd name="connsiteX219" fmla="*/ 11974269 w 13249455"/>
              <a:gd name="connsiteY219" fmla="*/ 6033793 h 7579564"/>
              <a:gd name="connsiteX220" fmla="*/ 12191993 w 13249455"/>
              <a:gd name="connsiteY220" fmla="*/ 6142655 h 7579564"/>
              <a:gd name="connsiteX221" fmla="*/ 12191993 w 13249455"/>
              <a:gd name="connsiteY221" fmla="*/ 6268616 h 7579564"/>
              <a:gd name="connsiteX222" fmla="*/ 11902735 w 13249455"/>
              <a:gd name="connsiteY222" fmla="*/ 6123987 h 7579564"/>
              <a:gd name="connsiteX223" fmla="*/ 11268255 w 13249455"/>
              <a:gd name="connsiteY223" fmla="*/ 6441228 h 7579564"/>
              <a:gd name="connsiteX224" fmla="*/ 11268255 w 13249455"/>
              <a:gd name="connsiteY224" fmla="*/ 7190787 h 7579564"/>
              <a:gd name="connsiteX225" fmla="*/ 11150069 w 13249455"/>
              <a:gd name="connsiteY225" fmla="*/ 7190787 h 7579564"/>
              <a:gd name="connsiteX226" fmla="*/ 11150069 w 13249455"/>
              <a:gd name="connsiteY226" fmla="*/ 6441228 h 7579564"/>
              <a:gd name="connsiteX227" fmla="*/ 10515587 w 13249455"/>
              <a:gd name="connsiteY227" fmla="*/ 6123987 h 7579564"/>
              <a:gd name="connsiteX228" fmla="*/ 9881107 w 13249455"/>
              <a:gd name="connsiteY228" fmla="*/ 6441228 h 7579564"/>
              <a:gd name="connsiteX229" fmla="*/ 9881107 w 13249455"/>
              <a:gd name="connsiteY229" fmla="*/ 7190787 h 7579564"/>
              <a:gd name="connsiteX230" fmla="*/ 9762921 w 13249455"/>
              <a:gd name="connsiteY230" fmla="*/ 7190787 h 7579564"/>
              <a:gd name="connsiteX231" fmla="*/ 9762921 w 13249455"/>
              <a:gd name="connsiteY231" fmla="*/ 6441228 h 7579564"/>
              <a:gd name="connsiteX232" fmla="*/ 9128439 w 13249455"/>
              <a:gd name="connsiteY232" fmla="*/ 6123987 h 7579564"/>
              <a:gd name="connsiteX233" fmla="*/ 8493957 w 13249455"/>
              <a:gd name="connsiteY233" fmla="*/ 6441228 h 7579564"/>
              <a:gd name="connsiteX234" fmla="*/ 8493957 w 13249455"/>
              <a:gd name="connsiteY234" fmla="*/ 7190787 h 7579564"/>
              <a:gd name="connsiteX235" fmla="*/ 8375771 w 13249455"/>
              <a:gd name="connsiteY235" fmla="*/ 7190787 h 7579564"/>
              <a:gd name="connsiteX236" fmla="*/ 8375771 w 13249455"/>
              <a:gd name="connsiteY236" fmla="*/ 6441229 h 7579564"/>
              <a:gd name="connsiteX237" fmla="*/ 7741289 w 13249455"/>
              <a:gd name="connsiteY237" fmla="*/ 6123988 h 7579564"/>
              <a:gd name="connsiteX238" fmla="*/ 7106808 w 13249455"/>
              <a:gd name="connsiteY238" fmla="*/ 6441229 h 7579564"/>
              <a:gd name="connsiteX239" fmla="*/ 7106808 w 13249455"/>
              <a:gd name="connsiteY239" fmla="*/ 7190787 h 7579564"/>
              <a:gd name="connsiteX240" fmla="*/ 6988620 w 13249455"/>
              <a:gd name="connsiteY240" fmla="*/ 7190787 h 7579564"/>
              <a:gd name="connsiteX241" fmla="*/ 6988620 w 13249455"/>
              <a:gd name="connsiteY241" fmla="*/ 6441228 h 7579564"/>
              <a:gd name="connsiteX242" fmla="*/ 6354138 w 13249455"/>
              <a:gd name="connsiteY242" fmla="*/ 6123987 h 7579564"/>
              <a:gd name="connsiteX243" fmla="*/ 5719659 w 13249455"/>
              <a:gd name="connsiteY243" fmla="*/ 6441228 h 7579564"/>
              <a:gd name="connsiteX244" fmla="*/ 5719659 w 13249455"/>
              <a:gd name="connsiteY244" fmla="*/ 7190787 h 7579564"/>
              <a:gd name="connsiteX245" fmla="*/ 5601471 w 13249455"/>
              <a:gd name="connsiteY245" fmla="*/ 7190787 h 7579564"/>
              <a:gd name="connsiteX246" fmla="*/ 5601471 w 13249455"/>
              <a:gd name="connsiteY246" fmla="*/ 6441228 h 7579564"/>
              <a:gd name="connsiteX247" fmla="*/ 4966988 w 13249455"/>
              <a:gd name="connsiteY247" fmla="*/ 6123987 h 7579564"/>
              <a:gd name="connsiteX248" fmla="*/ 4332506 w 13249455"/>
              <a:gd name="connsiteY248" fmla="*/ 6441228 h 7579564"/>
              <a:gd name="connsiteX249" fmla="*/ 4332506 w 13249455"/>
              <a:gd name="connsiteY249" fmla="*/ 7190787 h 7579564"/>
              <a:gd name="connsiteX250" fmla="*/ 0 w 13249455"/>
              <a:gd name="connsiteY250" fmla="*/ 7190787 h 7579564"/>
              <a:gd name="connsiteX251" fmla="*/ 8453525 w 13249455"/>
              <a:gd name="connsiteY251" fmla="*/ 2 h 7579564"/>
              <a:gd name="connsiteX252" fmla="*/ 9088007 w 13249455"/>
              <a:gd name="connsiteY252" fmla="*/ 317243 h 7579564"/>
              <a:gd name="connsiteX253" fmla="*/ 9088007 w 13249455"/>
              <a:gd name="connsiteY253" fmla="*/ 332791 h 7579564"/>
              <a:gd name="connsiteX254" fmla="*/ 7819045 w 13249455"/>
              <a:gd name="connsiteY254" fmla="*/ 332791 h 7579564"/>
              <a:gd name="connsiteX255" fmla="*/ 7819045 w 13249455"/>
              <a:gd name="connsiteY255" fmla="*/ 317243 h 7579564"/>
              <a:gd name="connsiteX256" fmla="*/ 5679228 w 13249455"/>
              <a:gd name="connsiteY256" fmla="*/ 1 h 7579564"/>
              <a:gd name="connsiteX257" fmla="*/ 6313717 w 13249455"/>
              <a:gd name="connsiteY257" fmla="*/ 317242 h 7579564"/>
              <a:gd name="connsiteX258" fmla="*/ 6313717 w 13249455"/>
              <a:gd name="connsiteY258" fmla="*/ 332791 h 7579564"/>
              <a:gd name="connsiteX259" fmla="*/ 5044746 w 13249455"/>
              <a:gd name="connsiteY259" fmla="*/ 332791 h 7579564"/>
              <a:gd name="connsiteX260" fmla="*/ 5044746 w 13249455"/>
              <a:gd name="connsiteY260" fmla="*/ 317242 h 7579564"/>
              <a:gd name="connsiteX261" fmla="*/ 7066375 w 13249455"/>
              <a:gd name="connsiteY261" fmla="*/ 1 h 7579564"/>
              <a:gd name="connsiteX262" fmla="*/ 7700857 w 13249455"/>
              <a:gd name="connsiteY262" fmla="*/ 317242 h 7579564"/>
              <a:gd name="connsiteX263" fmla="*/ 7700857 w 13249455"/>
              <a:gd name="connsiteY263" fmla="*/ 332791 h 7579564"/>
              <a:gd name="connsiteX264" fmla="*/ 6431896 w 13249455"/>
              <a:gd name="connsiteY264" fmla="*/ 332791 h 7579564"/>
              <a:gd name="connsiteX265" fmla="*/ 6431896 w 13249455"/>
              <a:gd name="connsiteY265" fmla="*/ 317242 h 7579564"/>
              <a:gd name="connsiteX266" fmla="*/ 11227825 w 13249455"/>
              <a:gd name="connsiteY266" fmla="*/ 0 h 7579564"/>
              <a:gd name="connsiteX267" fmla="*/ 11862307 w 13249455"/>
              <a:gd name="connsiteY267" fmla="*/ 317241 h 7579564"/>
              <a:gd name="connsiteX268" fmla="*/ 11862307 w 13249455"/>
              <a:gd name="connsiteY268" fmla="*/ 332791 h 7579564"/>
              <a:gd name="connsiteX269" fmla="*/ 10593343 w 13249455"/>
              <a:gd name="connsiteY269" fmla="*/ 332791 h 7579564"/>
              <a:gd name="connsiteX270" fmla="*/ 10593343 w 13249455"/>
              <a:gd name="connsiteY270" fmla="*/ 317241 h 7579564"/>
              <a:gd name="connsiteX271" fmla="*/ 9840675 w 13249455"/>
              <a:gd name="connsiteY271" fmla="*/ 0 h 7579564"/>
              <a:gd name="connsiteX272" fmla="*/ 10475157 w 13249455"/>
              <a:gd name="connsiteY272" fmla="*/ 317241 h 7579564"/>
              <a:gd name="connsiteX273" fmla="*/ 10475157 w 13249455"/>
              <a:gd name="connsiteY273" fmla="*/ 332791 h 7579564"/>
              <a:gd name="connsiteX274" fmla="*/ 9206195 w 13249455"/>
              <a:gd name="connsiteY274" fmla="*/ 332791 h 7579564"/>
              <a:gd name="connsiteX275" fmla="*/ 9206195 w 13249455"/>
              <a:gd name="connsiteY275" fmla="*/ 317241 h 7579564"/>
              <a:gd name="connsiteX276" fmla="*/ 12614973 w 13249455"/>
              <a:gd name="connsiteY276" fmla="*/ 0 h 7579564"/>
              <a:gd name="connsiteX277" fmla="*/ 13249455 w 13249455"/>
              <a:gd name="connsiteY277" fmla="*/ 317241 h 7579564"/>
              <a:gd name="connsiteX278" fmla="*/ 13249455 w 13249455"/>
              <a:gd name="connsiteY278" fmla="*/ 1138335 h 7579564"/>
              <a:gd name="connsiteX279" fmla="*/ 12614973 w 13249455"/>
              <a:gd name="connsiteY279" fmla="*/ 1455577 h 7579564"/>
              <a:gd name="connsiteX280" fmla="*/ 12191993 w 13249455"/>
              <a:gd name="connsiteY280" fmla="*/ 1244086 h 7579564"/>
              <a:gd name="connsiteX281" fmla="*/ 12191993 w 13249455"/>
              <a:gd name="connsiteY281" fmla="*/ 332791 h 7579564"/>
              <a:gd name="connsiteX282" fmla="*/ 11980491 w 13249455"/>
              <a:gd name="connsiteY282" fmla="*/ 332791 h 7579564"/>
              <a:gd name="connsiteX283" fmla="*/ 11980491 w 13249455"/>
              <a:gd name="connsiteY283" fmla="*/ 317241 h 7579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</a:cxnLst>
            <a:rect l="l" t="t" r="r" b="b"/>
            <a:pathLst>
              <a:path w="13249455" h="7579564">
                <a:moveTo>
                  <a:pt x="9881107" y="7190787"/>
                </a:moveTo>
                <a:lnTo>
                  <a:pt x="11150069" y="7190787"/>
                </a:lnTo>
                <a:lnTo>
                  <a:pt x="11150069" y="7262322"/>
                </a:lnTo>
                <a:lnTo>
                  <a:pt x="10515587" y="7579563"/>
                </a:lnTo>
                <a:lnTo>
                  <a:pt x="9881107" y="7262322"/>
                </a:lnTo>
                <a:close/>
                <a:moveTo>
                  <a:pt x="8493957" y="7190787"/>
                </a:moveTo>
                <a:lnTo>
                  <a:pt x="9762921" y="7190787"/>
                </a:lnTo>
                <a:lnTo>
                  <a:pt x="9762921" y="7262322"/>
                </a:lnTo>
                <a:lnTo>
                  <a:pt x="9128439" y="7579563"/>
                </a:lnTo>
                <a:lnTo>
                  <a:pt x="8493957" y="7262322"/>
                </a:lnTo>
                <a:close/>
                <a:moveTo>
                  <a:pt x="7106808" y="7190787"/>
                </a:moveTo>
                <a:lnTo>
                  <a:pt x="8375771" y="7190787"/>
                </a:lnTo>
                <a:lnTo>
                  <a:pt x="8375771" y="7262323"/>
                </a:lnTo>
                <a:lnTo>
                  <a:pt x="7741289" y="7579564"/>
                </a:lnTo>
                <a:lnTo>
                  <a:pt x="7106808" y="7262323"/>
                </a:lnTo>
                <a:close/>
                <a:moveTo>
                  <a:pt x="5719659" y="7190787"/>
                </a:moveTo>
                <a:lnTo>
                  <a:pt x="6988620" y="7190787"/>
                </a:lnTo>
                <a:lnTo>
                  <a:pt x="6988620" y="7262322"/>
                </a:lnTo>
                <a:lnTo>
                  <a:pt x="6354138" y="7579563"/>
                </a:lnTo>
                <a:lnTo>
                  <a:pt x="5719659" y="7262322"/>
                </a:lnTo>
                <a:close/>
                <a:moveTo>
                  <a:pt x="4332506" y="7190787"/>
                </a:moveTo>
                <a:lnTo>
                  <a:pt x="5601471" y="7190787"/>
                </a:lnTo>
                <a:lnTo>
                  <a:pt x="5601471" y="7262322"/>
                </a:lnTo>
                <a:lnTo>
                  <a:pt x="4966988" y="7579563"/>
                </a:lnTo>
                <a:lnTo>
                  <a:pt x="4332506" y="7262322"/>
                </a:lnTo>
                <a:close/>
                <a:moveTo>
                  <a:pt x="12191993" y="6268616"/>
                </a:moveTo>
                <a:lnTo>
                  <a:pt x="12537217" y="6441228"/>
                </a:lnTo>
                <a:lnTo>
                  <a:pt x="12537217" y="7262322"/>
                </a:lnTo>
                <a:lnTo>
                  <a:pt x="11902735" y="7579563"/>
                </a:lnTo>
                <a:lnTo>
                  <a:pt x="11268255" y="7262322"/>
                </a:lnTo>
                <a:lnTo>
                  <a:pt x="11268255" y="7190787"/>
                </a:lnTo>
                <a:lnTo>
                  <a:pt x="12191993" y="7190787"/>
                </a:lnTo>
                <a:close/>
                <a:moveTo>
                  <a:pt x="8447303" y="4895459"/>
                </a:moveTo>
                <a:lnTo>
                  <a:pt x="7812822" y="5212700"/>
                </a:lnTo>
                <a:lnTo>
                  <a:pt x="7812822" y="6033794"/>
                </a:lnTo>
                <a:lnTo>
                  <a:pt x="8447303" y="6351035"/>
                </a:lnTo>
                <a:lnTo>
                  <a:pt x="9081785" y="6033794"/>
                </a:lnTo>
                <a:lnTo>
                  <a:pt x="9081785" y="5212700"/>
                </a:lnTo>
                <a:close/>
                <a:moveTo>
                  <a:pt x="12608749" y="4895458"/>
                </a:moveTo>
                <a:lnTo>
                  <a:pt x="13243231" y="5212699"/>
                </a:lnTo>
                <a:lnTo>
                  <a:pt x="13243231" y="6033793"/>
                </a:lnTo>
                <a:lnTo>
                  <a:pt x="12608749" y="6351034"/>
                </a:lnTo>
                <a:lnTo>
                  <a:pt x="12191993" y="6142655"/>
                </a:lnTo>
                <a:lnTo>
                  <a:pt x="12191993" y="5103836"/>
                </a:lnTo>
                <a:close/>
                <a:moveTo>
                  <a:pt x="11221601" y="4895458"/>
                </a:moveTo>
                <a:lnTo>
                  <a:pt x="10587121" y="5212699"/>
                </a:lnTo>
                <a:lnTo>
                  <a:pt x="10587121" y="6033793"/>
                </a:lnTo>
                <a:lnTo>
                  <a:pt x="11221601" y="6351034"/>
                </a:lnTo>
                <a:lnTo>
                  <a:pt x="11856083" y="6033793"/>
                </a:lnTo>
                <a:lnTo>
                  <a:pt x="11856083" y="5212699"/>
                </a:lnTo>
                <a:close/>
                <a:moveTo>
                  <a:pt x="9834453" y="4895458"/>
                </a:moveTo>
                <a:lnTo>
                  <a:pt x="9199971" y="5212699"/>
                </a:lnTo>
                <a:lnTo>
                  <a:pt x="9199971" y="6033793"/>
                </a:lnTo>
                <a:lnTo>
                  <a:pt x="9834453" y="6351034"/>
                </a:lnTo>
                <a:lnTo>
                  <a:pt x="10468935" y="6033793"/>
                </a:lnTo>
                <a:lnTo>
                  <a:pt x="10468935" y="5212699"/>
                </a:lnTo>
                <a:close/>
                <a:moveTo>
                  <a:pt x="7060152" y="4895458"/>
                </a:moveTo>
                <a:lnTo>
                  <a:pt x="6425671" y="5212699"/>
                </a:lnTo>
                <a:lnTo>
                  <a:pt x="6425671" y="6033793"/>
                </a:lnTo>
                <a:lnTo>
                  <a:pt x="7060152" y="6351034"/>
                </a:lnTo>
                <a:lnTo>
                  <a:pt x="7694634" y="6033793"/>
                </a:lnTo>
                <a:lnTo>
                  <a:pt x="7694634" y="5212699"/>
                </a:lnTo>
                <a:close/>
                <a:moveTo>
                  <a:pt x="5673000" y="4895458"/>
                </a:moveTo>
                <a:lnTo>
                  <a:pt x="5038520" y="5212699"/>
                </a:lnTo>
                <a:lnTo>
                  <a:pt x="5038520" y="6033793"/>
                </a:lnTo>
                <a:lnTo>
                  <a:pt x="5673000" y="6351034"/>
                </a:lnTo>
                <a:lnTo>
                  <a:pt x="6307482" y="6033793"/>
                </a:lnTo>
                <a:lnTo>
                  <a:pt x="6307482" y="5212699"/>
                </a:lnTo>
                <a:close/>
                <a:moveTo>
                  <a:pt x="12191993" y="3811558"/>
                </a:moveTo>
                <a:lnTo>
                  <a:pt x="12537217" y="3984170"/>
                </a:lnTo>
                <a:lnTo>
                  <a:pt x="12537217" y="4805264"/>
                </a:lnTo>
                <a:lnTo>
                  <a:pt x="12191993" y="4977876"/>
                </a:lnTo>
                <a:close/>
                <a:moveTo>
                  <a:pt x="7741289" y="3666931"/>
                </a:moveTo>
                <a:lnTo>
                  <a:pt x="7106808" y="3984171"/>
                </a:lnTo>
                <a:lnTo>
                  <a:pt x="7106808" y="4805265"/>
                </a:lnTo>
                <a:lnTo>
                  <a:pt x="7741289" y="5122506"/>
                </a:lnTo>
                <a:lnTo>
                  <a:pt x="8375771" y="4805265"/>
                </a:lnTo>
                <a:lnTo>
                  <a:pt x="8375771" y="3984171"/>
                </a:lnTo>
                <a:close/>
                <a:moveTo>
                  <a:pt x="10515587" y="3666930"/>
                </a:moveTo>
                <a:lnTo>
                  <a:pt x="9881107" y="3984170"/>
                </a:lnTo>
                <a:lnTo>
                  <a:pt x="9881107" y="4805264"/>
                </a:lnTo>
                <a:lnTo>
                  <a:pt x="10515587" y="5122505"/>
                </a:lnTo>
                <a:lnTo>
                  <a:pt x="11150069" y="4805264"/>
                </a:lnTo>
                <a:lnTo>
                  <a:pt x="11150069" y="3984170"/>
                </a:lnTo>
                <a:close/>
                <a:moveTo>
                  <a:pt x="9128439" y="3666930"/>
                </a:moveTo>
                <a:lnTo>
                  <a:pt x="8493957" y="3984170"/>
                </a:lnTo>
                <a:lnTo>
                  <a:pt x="8493957" y="4805264"/>
                </a:lnTo>
                <a:lnTo>
                  <a:pt x="9128439" y="5122505"/>
                </a:lnTo>
                <a:lnTo>
                  <a:pt x="9762921" y="4805264"/>
                </a:lnTo>
                <a:lnTo>
                  <a:pt x="9762921" y="3984170"/>
                </a:lnTo>
                <a:close/>
                <a:moveTo>
                  <a:pt x="6354145" y="3666930"/>
                </a:moveTo>
                <a:lnTo>
                  <a:pt x="5719662" y="3984170"/>
                </a:lnTo>
                <a:lnTo>
                  <a:pt x="5719662" y="4805264"/>
                </a:lnTo>
                <a:lnTo>
                  <a:pt x="6354145" y="5122505"/>
                </a:lnTo>
                <a:lnTo>
                  <a:pt x="6988620" y="4805264"/>
                </a:lnTo>
                <a:lnTo>
                  <a:pt x="6988620" y="3984170"/>
                </a:lnTo>
                <a:close/>
                <a:moveTo>
                  <a:pt x="4966990" y="3666930"/>
                </a:moveTo>
                <a:lnTo>
                  <a:pt x="4332508" y="3984170"/>
                </a:lnTo>
                <a:lnTo>
                  <a:pt x="4332508" y="4805264"/>
                </a:lnTo>
                <a:lnTo>
                  <a:pt x="4966990" y="5122505"/>
                </a:lnTo>
                <a:lnTo>
                  <a:pt x="5601473" y="4805264"/>
                </a:lnTo>
                <a:lnTo>
                  <a:pt x="5601473" y="3984170"/>
                </a:lnTo>
                <a:close/>
                <a:moveTo>
                  <a:pt x="8447303" y="2438402"/>
                </a:moveTo>
                <a:lnTo>
                  <a:pt x="7812822" y="2755643"/>
                </a:lnTo>
                <a:lnTo>
                  <a:pt x="7812822" y="3576737"/>
                </a:lnTo>
                <a:lnTo>
                  <a:pt x="8447303" y="3893977"/>
                </a:lnTo>
                <a:lnTo>
                  <a:pt x="9081785" y="3576737"/>
                </a:lnTo>
                <a:lnTo>
                  <a:pt x="9081785" y="2755643"/>
                </a:lnTo>
                <a:close/>
                <a:moveTo>
                  <a:pt x="7060152" y="2438401"/>
                </a:moveTo>
                <a:lnTo>
                  <a:pt x="6425676" y="2755642"/>
                </a:lnTo>
                <a:lnTo>
                  <a:pt x="6425676" y="3576737"/>
                </a:lnTo>
                <a:lnTo>
                  <a:pt x="7060152" y="3893976"/>
                </a:lnTo>
                <a:lnTo>
                  <a:pt x="7694634" y="3576737"/>
                </a:lnTo>
                <a:lnTo>
                  <a:pt x="7694634" y="2755642"/>
                </a:lnTo>
                <a:close/>
                <a:moveTo>
                  <a:pt x="5673003" y="2438401"/>
                </a:moveTo>
                <a:lnTo>
                  <a:pt x="5038521" y="2755642"/>
                </a:lnTo>
                <a:lnTo>
                  <a:pt x="5038521" y="3576737"/>
                </a:lnTo>
                <a:lnTo>
                  <a:pt x="5673003" y="3893976"/>
                </a:lnTo>
                <a:lnTo>
                  <a:pt x="6307489" y="3576737"/>
                </a:lnTo>
                <a:lnTo>
                  <a:pt x="6307489" y="2755642"/>
                </a:lnTo>
                <a:close/>
                <a:moveTo>
                  <a:pt x="12608749" y="2438401"/>
                </a:moveTo>
                <a:lnTo>
                  <a:pt x="13243231" y="2755642"/>
                </a:lnTo>
                <a:lnTo>
                  <a:pt x="13243231" y="3576736"/>
                </a:lnTo>
                <a:lnTo>
                  <a:pt x="12608749" y="3893976"/>
                </a:lnTo>
                <a:lnTo>
                  <a:pt x="12191993" y="3685599"/>
                </a:lnTo>
                <a:lnTo>
                  <a:pt x="12191993" y="2646779"/>
                </a:lnTo>
                <a:close/>
                <a:moveTo>
                  <a:pt x="11221601" y="2438401"/>
                </a:moveTo>
                <a:lnTo>
                  <a:pt x="10587121" y="2755642"/>
                </a:lnTo>
                <a:lnTo>
                  <a:pt x="10587121" y="3576737"/>
                </a:lnTo>
                <a:lnTo>
                  <a:pt x="11221601" y="3893976"/>
                </a:lnTo>
                <a:lnTo>
                  <a:pt x="11856083" y="3576737"/>
                </a:lnTo>
                <a:lnTo>
                  <a:pt x="11856083" y="2755642"/>
                </a:lnTo>
                <a:close/>
                <a:moveTo>
                  <a:pt x="9834453" y="2438401"/>
                </a:moveTo>
                <a:lnTo>
                  <a:pt x="9199971" y="2755642"/>
                </a:lnTo>
                <a:lnTo>
                  <a:pt x="9199971" y="3576737"/>
                </a:lnTo>
                <a:lnTo>
                  <a:pt x="9834453" y="3893976"/>
                </a:lnTo>
                <a:lnTo>
                  <a:pt x="10468935" y="3576737"/>
                </a:lnTo>
                <a:lnTo>
                  <a:pt x="10468935" y="2755642"/>
                </a:lnTo>
                <a:close/>
                <a:moveTo>
                  <a:pt x="12191993" y="1370047"/>
                </a:moveTo>
                <a:lnTo>
                  <a:pt x="12543441" y="1545771"/>
                </a:lnTo>
                <a:lnTo>
                  <a:pt x="12543441" y="2366865"/>
                </a:lnTo>
                <a:lnTo>
                  <a:pt x="12191993" y="2542588"/>
                </a:lnTo>
                <a:close/>
                <a:moveTo>
                  <a:pt x="7747512" y="1228531"/>
                </a:moveTo>
                <a:lnTo>
                  <a:pt x="7113031" y="1545773"/>
                </a:lnTo>
                <a:lnTo>
                  <a:pt x="7113031" y="2366867"/>
                </a:lnTo>
                <a:lnTo>
                  <a:pt x="7747512" y="2684107"/>
                </a:lnTo>
                <a:lnTo>
                  <a:pt x="8381994" y="2366867"/>
                </a:lnTo>
                <a:lnTo>
                  <a:pt x="8381994" y="1545773"/>
                </a:lnTo>
                <a:close/>
                <a:moveTo>
                  <a:pt x="6360365" y="1228530"/>
                </a:moveTo>
                <a:lnTo>
                  <a:pt x="5725885" y="1545771"/>
                </a:lnTo>
                <a:lnTo>
                  <a:pt x="5725885" y="2366866"/>
                </a:lnTo>
                <a:lnTo>
                  <a:pt x="6360365" y="2684107"/>
                </a:lnTo>
                <a:lnTo>
                  <a:pt x="6994843" y="2366866"/>
                </a:lnTo>
                <a:lnTo>
                  <a:pt x="6994843" y="1545771"/>
                </a:lnTo>
                <a:close/>
                <a:moveTo>
                  <a:pt x="4973214" y="1228530"/>
                </a:moveTo>
                <a:lnTo>
                  <a:pt x="4338731" y="1545772"/>
                </a:lnTo>
                <a:lnTo>
                  <a:pt x="4338731" y="2366866"/>
                </a:lnTo>
                <a:lnTo>
                  <a:pt x="4973214" y="2684107"/>
                </a:lnTo>
                <a:lnTo>
                  <a:pt x="5607697" y="2366866"/>
                </a:lnTo>
                <a:lnTo>
                  <a:pt x="5607697" y="1545772"/>
                </a:lnTo>
                <a:close/>
                <a:moveTo>
                  <a:pt x="9134661" y="1228530"/>
                </a:moveTo>
                <a:lnTo>
                  <a:pt x="8500181" y="1545771"/>
                </a:lnTo>
                <a:lnTo>
                  <a:pt x="8500181" y="2366865"/>
                </a:lnTo>
                <a:lnTo>
                  <a:pt x="9134661" y="2684106"/>
                </a:lnTo>
                <a:lnTo>
                  <a:pt x="9769143" y="2366865"/>
                </a:lnTo>
                <a:lnTo>
                  <a:pt x="9769143" y="1545771"/>
                </a:lnTo>
                <a:close/>
                <a:moveTo>
                  <a:pt x="10521811" y="1228530"/>
                </a:moveTo>
                <a:lnTo>
                  <a:pt x="9887329" y="1545771"/>
                </a:lnTo>
                <a:lnTo>
                  <a:pt x="9887329" y="2366865"/>
                </a:lnTo>
                <a:lnTo>
                  <a:pt x="10521811" y="2684106"/>
                </a:lnTo>
                <a:lnTo>
                  <a:pt x="11156293" y="2366865"/>
                </a:lnTo>
                <a:lnTo>
                  <a:pt x="11156293" y="1545771"/>
                </a:lnTo>
                <a:close/>
                <a:moveTo>
                  <a:pt x="0" y="332791"/>
                </a:moveTo>
                <a:lnTo>
                  <a:pt x="5044746" y="332791"/>
                </a:lnTo>
                <a:lnTo>
                  <a:pt x="5044746" y="1138335"/>
                </a:lnTo>
                <a:lnTo>
                  <a:pt x="5679228" y="1455577"/>
                </a:lnTo>
                <a:lnTo>
                  <a:pt x="6313717" y="1138335"/>
                </a:lnTo>
                <a:lnTo>
                  <a:pt x="6313717" y="332791"/>
                </a:lnTo>
                <a:lnTo>
                  <a:pt x="6431896" y="332791"/>
                </a:lnTo>
                <a:lnTo>
                  <a:pt x="6431896" y="1138335"/>
                </a:lnTo>
                <a:lnTo>
                  <a:pt x="7066375" y="1455577"/>
                </a:lnTo>
                <a:lnTo>
                  <a:pt x="7700857" y="1138335"/>
                </a:lnTo>
                <a:lnTo>
                  <a:pt x="7700857" y="332791"/>
                </a:lnTo>
                <a:lnTo>
                  <a:pt x="7819045" y="332791"/>
                </a:lnTo>
                <a:lnTo>
                  <a:pt x="7819045" y="1138336"/>
                </a:lnTo>
                <a:lnTo>
                  <a:pt x="8453525" y="1455578"/>
                </a:lnTo>
                <a:lnTo>
                  <a:pt x="9088007" y="1138336"/>
                </a:lnTo>
                <a:lnTo>
                  <a:pt x="9088007" y="332791"/>
                </a:lnTo>
                <a:lnTo>
                  <a:pt x="9206195" y="332791"/>
                </a:lnTo>
                <a:lnTo>
                  <a:pt x="9206195" y="1138335"/>
                </a:lnTo>
                <a:lnTo>
                  <a:pt x="9840675" y="1455577"/>
                </a:lnTo>
                <a:lnTo>
                  <a:pt x="10475157" y="1138335"/>
                </a:lnTo>
                <a:lnTo>
                  <a:pt x="10475157" y="332791"/>
                </a:lnTo>
                <a:lnTo>
                  <a:pt x="10593343" y="332791"/>
                </a:lnTo>
                <a:lnTo>
                  <a:pt x="10593343" y="1138335"/>
                </a:lnTo>
                <a:lnTo>
                  <a:pt x="11227825" y="1455577"/>
                </a:lnTo>
                <a:lnTo>
                  <a:pt x="11862307" y="1138335"/>
                </a:lnTo>
                <a:lnTo>
                  <a:pt x="11862307" y="332791"/>
                </a:lnTo>
                <a:lnTo>
                  <a:pt x="11980491" y="332791"/>
                </a:lnTo>
                <a:lnTo>
                  <a:pt x="11980491" y="1138335"/>
                </a:lnTo>
                <a:lnTo>
                  <a:pt x="12191993" y="1244086"/>
                </a:lnTo>
                <a:lnTo>
                  <a:pt x="12191993" y="1370047"/>
                </a:lnTo>
                <a:lnTo>
                  <a:pt x="11908959" y="1228530"/>
                </a:lnTo>
                <a:lnTo>
                  <a:pt x="11274477" y="1545771"/>
                </a:lnTo>
                <a:lnTo>
                  <a:pt x="11274477" y="2366865"/>
                </a:lnTo>
                <a:lnTo>
                  <a:pt x="11908959" y="2684106"/>
                </a:lnTo>
                <a:lnTo>
                  <a:pt x="12191993" y="2542588"/>
                </a:lnTo>
                <a:lnTo>
                  <a:pt x="12191993" y="2646779"/>
                </a:lnTo>
                <a:lnTo>
                  <a:pt x="11974269" y="2755642"/>
                </a:lnTo>
                <a:lnTo>
                  <a:pt x="11974269" y="3576736"/>
                </a:lnTo>
                <a:lnTo>
                  <a:pt x="12191993" y="3685599"/>
                </a:lnTo>
                <a:lnTo>
                  <a:pt x="12191993" y="3811558"/>
                </a:lnTo>
                <a:lnTo>
                  <a:pt x="11902735" y="3666930"/>
                </a:lnTo>
                <a:lnTo>
                  <a:pt x="11268255" y="3984170"/>
                </a:lnTo>
                <a:lnTo>
                  <a:pt x="11268255" y="4805264"/>
                </a:lnTo>
                <a:lnTo>
                  <a:pt x="11902735" y="5122505"/>
                </a:lnTo>
                <a:lnTo>
                  <a:pt x="12191993" y="4977876"/>
                </a:lnTo>
                <a:lnTo>
                  <a:pt x="12191993" y="5103836"/>
                </a:lnTo>
                <a:lnTo>
                  <a:pt x="11974269" y="5212699"/>
                </a:lnTo>
                <a:lnTo>
                  <a:pt x="11974269" y="6033793"/>
                </a:lnTo>
                <a:lnTo>
                  <a:pt x="12191993" y="6142655"/>
                </a:lnTo>
                <a:lnTo>
                  <a:pt x="12191993" y="6268616"/>
                </a:lnTo>
                <a:lnTo>
                  <a:pt x="11902735" y="6123987"/>
                </a:lnTo>
                <a:lnTo>
                  <a:pt x="11268255" y="6441228"/>
                </a:lnTo>
                <a:lnTo>
                  <a:pt x="11268255" y="7190787"/>
                </a:lnTo>
                <a:lnTo>
                  <a:pt x="11150069" y="7190787"/>
                </a:lnTo>
                <a:lnTo>
                  <a:pt x="11150069" y="6441228"/>
                </a:lnTo>
                <a:lnTo>
                  <a:pt x="10515587" y="6123987"/>
                </a:lnTo>
                <a:lnTo>
                  <a:pt x="9881107" y="6441228"/>
                </a:lnTo>
                <a:lnTo>
                  <a:pt x="9881107" y="7190787"/>
                </a:lnTo>
                <a:lnTo>
                  <a:pt x="9762921" y="7190787"/>
                </a:lnTo>
                <a:lnTo>
                  <a:pt x="9762921" y="6441228"/>
                </a:lnTo>
                <a:lnTo>
                  <a:pt x="9128439" y="6123987"/>
                </a:lnTo>
                <a:lnTo>
                  <a:pt x="8493957" y="6441228"/>
                </a:lnTo>
                <a:lnTo>
                  <a:pt x="8493957" y="7190787"/>
                </a:lnTo>
                <a:lnTo>
                  <a:pt x="8375771" y="7190787"/>
                </a:lnTo>
                <a:lnTo>
                  <a:pt x="8375771" y="6441229"/>
                </a:lnTo>
                <a:lnTo>
                  <a:pt x="7741289" y="6123988"/>
                </a:lnTo>
                <a:lnTo>
                  <a:pt x="7106808" y="6441229"/>
                </a:lnTo>
                <a:lnTo>
                  <a:pt x="7106808" y="7190787"/>
                </a:lnTo>
                <a:lnTo>
                  <a:pt x="6988620" y="7190787"/>
                </a:lnTo>
                <a:lnTo>
                  <a:pt x="6988620" y="6441228"/>
                </a:lnTo>
                <a:lnTo>
                  <a:pt x="6354138" y="6123987"/>
                </a:lnTo>
                <a:lnTo>
                  <a:pt x="5719659" y="6441228"/>
                </a:lnTo>
                <a:lnTo>
                  <a:pt x="5719659" y="7190787"/>
                </a:lnTo>
                <a:lnTo>
                  <a:pt x="5601471" y="7190787"/>
                </a:lnTo>
                <a:lnTo>
                  <a:pt x="5601471" y="6441228"/>
                </a:lnTo>
                <a:lnTo>
                  <a:pt x="4966988" y="6123987"/>
                </a:lnTo>
                <a:lnTo>
                  <a:pt x="4332506" y="6441228"/>
                </a:lnTo>
                <a:lnTo>
                  <a:pt x="4332506" y="7190787"/>
                </a:lnTo>
                <a:lnTo>
                  <a:pt x="0" y="7190787"/>
                </a:lnTo>
                <a:close/>
                <a:moveTo>
                  <a:pt x="8453525" y="2"/>
                </a:moveTo>
                <a:lnTo>
                  <a:pt x="9088007" y="317243"/>
                </a:lnTo>
                <a:lnTo>
                  <a:pt x="9088007" y="332791"/>
                </a:lnTo>
                <a:lnTo>
                  <a:pt x="7819045" y="332791"/>
                </a:lnTo>
                <a:lnTo>
                  <a:pt x="7819045" y="317243"/>
                </a:lnTo>
                <a:close/>
                <a:moveTo>
                  <a:pt x="5679228" y="1"/>
                </a:moveTo>
                <a:lnTo>
                  <a:pt x="6313717" y="317242"/>
                </a:lnTo>
                <a:lnTo>
                  <a:pt x="6313717" y="332791"/>
                </a:lnTo>
                <a:lnTo>
                  <a:pt x="5044746" y="332791"/>
                </a:lnTo>
                <a:lnTo>
                  <a:pt x="5044746" y="317242"/>
                </a:lnTo>
                <a:close/>
                <a:moveTo>
                  <a:pt x="7066375" y="1"/>
                </a:moveTo>
                <a:lnTo>
                  <a:pt x="7700857" y="317242"/>
                </a:lnTo>
                <a:lnTo>
                  <a:pt x="7700857" y="332791"/>
                </a:lnTo>
                <a:lnTo>
                  <a:pt x="6431896" y="332791"/>
                </a:lnTo>
                <a:lnTo>
                  <a:pt x="6431896" y="317242"/>
                </a:lnTo>
                <a:close/>
                <a:moveTo>
                  <a:pt x="11227825" y="0"/>
                </a:moveTo>
                <a:lnTo>
                  <a:pt x="11862307" y="317241"/>
                </a:lnTo>
                <a:lnTo>
                  <a:pt x="11862307" y="332791"/>
                </a:lnTo>
                <a:lnTo>
                  <a:pt x="10593343" y="332791"/>
                </a:lnTo>
                <a:lnTo>
                  <a:pt x="10593343" y="317241"/>
                </a:lnTo>
                <a:close/>
                <a:moveTo>
                  <a:pt x="9840675" y="0"/>
                </a:moveTo>
                <a:lnTo>
                  <a:pt x="10475157" y="317241"/>
                </a:lnTo>
                <a:lnTo>
                  <a:pt x="10475157" y="332791"/>
                </a:lnTo>
                <a:lnTo>
                  <a:pt x="9206195" y="332791"/>
                </a:lnTo>
                <a:lnTo>
                  <a:pt x="9206195" y="317241"/>
                </a:lnTo>
                <a:close/>
                <a:moveTo>
                  <a:pt x="12614973" y="0"/>
                </a:moveTo>
                <a:lnTo>
                  <a:pt x="13249455" y="317241"/>
                </a:lnTo>
                <a:lnTo>
                  <a:pt x="13249455" y="1138335"/>
                </a:lnTo>
                <a:lnTo>
                  <a:pt x="12614973" y="1455577"/>
                </a:lnTo>
                <a:lnTo>
                  <a:pt x="12191993" y="1244086"/>
                </a:lnTo>
                <a:lnTo>
                  <a:pt x="12191993" y="332791"/>
                </a:lnTo>
                <a:lnTo>
                  <a:pt x="11980491" y="332791"/>
                </a:lnTo>
                <a:lnTo>
                  <a:pt x="11980491" y="31724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o-RO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7158227-18A2-DEB4-2809-3A65A12AEDFF}"/>
              </a:ext>
            </a:extLst>
          </p:cNvPr>
          <p:cNvSpPr txBox="1"/>
          <p:nvPr/>
        </p:nvSpPr>
        <p:spPr>
          <a:xfrm>
            <a:off x="555585" y="891251"/>
            <a:ext cx="3287210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Baia Mare</a:t>
            </a:r>
          </a:p>
          <a:p>
            <a:endParaRPr lang="en-US" b="1" i="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r>
              <a:rPr lang="ro-RO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Baia</a:t>
            </a:r>
            <a:r>
              <a:rPr lang="en-US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o-RO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Mare (în </a:t>
            </a:r>
            <a:r>
              <a:rPr lang="ro-RO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maghiară</a:t>
            </a:r>
            <a:r>
              <a:rPr lang="ro-RO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o-RO" b="0" i="1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Nagybánya</a:t>
            </a:r>
            <a:r>
              <a:rPr lang="ro-RO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ro-RO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germană</a:t>
            </a:r>
            <a:r>
              <a:rPr lang="ro-RO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o-RO" b="0" i="1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Frauenbach</a:t>
            </a:r>
            <a:r>
              <a:rPr lang="ro-RO" b="0" i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ro-RO" b="0" i="1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Neustadt</a:t>
            </a:r>
            <a:r>
              <a:rPr lang="ro-RO" b="0" i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/</a:t>
            </a:r>
            <a:r>
              <a:rPr lang="ro-RO" b="0" i="1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Groß-Neustadt</a:t>
            </a:r>
            <a:r>
              <a:rPr lang="ro-RO" b="0" i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sau </a:t>
            </a:r>
            <a:r>
              <a:rPr lang="ro-RO" b="0" i="1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Frauenseiffen</a:t>
            </a:r>
            <a:r>
              <a:rPr lang="ro-RO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ro-RO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latină</a:t>
            </a:r>
            <a:r>
              <a:rPr lang="ro-RO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o-RO" b="0" i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Civitas </a:t>
            </a:r>
            <a:r>
              <a:rPr lang="ro-RO" b="0" i="1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Rivulus</a:t>
            </a:r>
            <a:r>
              <a:rPr lang="ro-RO" b="0" i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o-RO" b="0" i="1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Dominarum</a:t>
            </a:r>
            <a:r>
              <a:rPr lang="ro-RO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) este </a:t>
            </a:r>
            <a:r>
              <a:rPr lang="ro-RO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municipiul</a:t>
            </a:r>
            <a:r>
              <a:rPr lang="ro-RO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de reședință al </a:t>
            </a:r>
            <a:r>
              <a:rPr lang="ro-RO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județului Maramureș</a:t>
            </a:r>
            <a:r>
              <a:rPr lang="ro-RO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ro-RO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Transilvania</a:t>
            </a:r>
            <a:r>
              <a:rPr lang="ro-RO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ro-RO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România</a:t>
            </a:r>
            <a:r>
              <a:rPr lang="ro-RO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, format din localitățile componente Baia Mare (reședința), </a:t>
            </a:r>
            <a:r>
              <a:rPr lang="ro-RO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Blidari</a:t>
            </a:r>
            <a:r>
              <a:rPr lang="ro-RO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ro-RO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Firiza</a:t>
            </a:r>
            <a:r>
              <a:rPr lang="ro-RO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și </a:t>
            </a:r>
            <a:r>
              <a:rPr lang="ro-RO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Valea Neagră</a:t>
            </a:r>
            <a:r>
              <a:rPr lang="ro-RO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. Orașul este situat în depresiunea Baia Mare, pe cursul mijlociu al </a:t>
            </a:r>
            <a:r>
              <a:rPr lang="ro-RO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râului Săsar</a:t>
            </a:r>
            <a:r>
              <a:rPr lang="ro-RO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, la poalele </a:t>
            </a:r>
            <a:r>
              <a:rPr lang="ro-RO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Munților Gutâi</a:t>
            </a:r>
            <a:r>
              <a:rPr lang="ro-RO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.</a:t>
            </a:r>
            <a:endParaRPr lang="ro-R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20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1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71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mdc</dc:creator>
  <cp:lastModifiedBy>mdc</cp:lastModifiedBy>
  <cp:revision>3</cp:revision>
  <dcterms:created xsi:type="dcterms:W3CDTF">2024-02-12T09:16:00Z</dcterms:created>
  <dcterms:modified xsi:type="dcterms:W3CDTF">2024-02-12T18:06:11Z</dcterms:modified>
</cp:coreProperties>
</file>