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24F6D-5AF3-CDEB-AC73-2A9CCD4E1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BB54-629E-7B84-2A9A-78CFD263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9070-A2EA-4330-5A66-5C1E6B7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57FDD-14A6-1D4A-DD36-132B26AD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D27EC-731D-4B56-8E27-49452108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2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A720-A7EA-16ED-C6A5-E8510E76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6347-9D98-5C0E-674C-06E91D68E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9038B-98BB-710B-6B9E-1B2C5BDD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DBCF7-F1C4-81C0-855A-C38BEEC2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55475E-7A3F-0973-6570-287B669B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1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B7F025-DC10-3E3B-5CC0-B2F619651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0898F-53F3-6A43-4063-710CE63C00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4D65F-015E-DB21-76C5-1BACDB646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12B3-9BE6-CB30-DD37-6E02E987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4A5B-0B24-6D17-D44D-85A878EE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1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A2C7-8E3E-F5A5-E378-9E5FA9BB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01E4C-3EEF-90A0-BA0C-6D052F260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E4EC5-5BC6-4339-9976-83D202F3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0822F-6663-58CB-95BD-965DF7AC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14666-4B99-DF1C-D5EA-54BAC19E0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9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EC94-4AB2-FBBE-A879-3D57B361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71764-2190-1BAE-34C1-B6700E36A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25C1-8678-EFBA-4892-BC88857B0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FF36A-4243-E4B2-8062-23D228C61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9AAB6-A6D2-4728-FA1C-C64B35ED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67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FC1B6-E20F-6777-795D-5472CC20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1137A-6374-CCA1-7CDD-EE4AEB840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9C0D-5C51-ABC5-F3C3-D01E8829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371B7-D945-0D18-E76E-A126263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F0CF-3895-F634-2EAD-223EA6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1C6BF1-B729-7F1A-1FD6-411906B2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27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5176-495E-FBAD-1061-0D265B5C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6AAF6-0E39-52C1-42CB-09A9FCE1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66FCC-2E6E-A6BD-C2BF-1507BD838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C72928-F7E1-7837-C6BD-7BA285E5EE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5A52F7-9A3B-41EF-1EFD-EA84B70FC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7217BB-4349-6D50-47A7-CF44D3DE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7D423-74FB-DB20-7C99-31B04411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3D2C9-6F9C-22B6-E3A6-02F4C102C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23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E247-A1FD-3022-2040-C849FBC9C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297954-AAEB-FEAB-57C0-85EA9977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86E79E-7A0F-4A8B-B84A-74C70411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9BE87-F9E3-D827-B039-DEFC4057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7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2B485E-DE2D-72F9-BFA3-93AA6B52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2EF10-2126-57EC-6570-5F4F1919B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0D4111-060B-5819-5B1F-6FBAC25D7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45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FD229-3B15-C88A-0BBA-DE4B5EE5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95CB1-CD8E-E963-EA77-455B08291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E9C63-D73D-ACFA-D808-F3D51191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4402-B978-9B27-F547-801E7500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C79F42-CD4C-0B21-8031-160640DBC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13D6E-883A-3601-16C0-48FF2C23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803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5619-F073-ECCF-54AF-36DC121C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A7E720-F33F-209E-2E5A-502540163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927EA-D97E-8BB9-E7CF-2D1BC1BF0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98DCA-81F3-9312-A3AF-A0A4DE15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FF60C-E398-56C8-6ED3-26541E3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E122E-7E50-68F1-802F-7BF6BE41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2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C6D626-8E1F-8CF1-00B9-20324124E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C56B4-484C-3B42-79EC-485A51091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FD99-58AF-2698-FB6B-99039CE36F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45D8-A3FC-CB88-3861-9682DDAB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14B76-9C14-7D19-3E27-C76C0045C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5A4688-509C-079F-5006-8EEB19F64769}"/>
              </a:ext>
            </a:extLst>
          </p:cNvPr>
          <p:cNvSpPr txBox="1"/>
          <p:nvPr/>
        </p:nvSpPr>
        <p:spPr>
          <a:xfrm>
            <a:off x="546847" y="537882"/>
            <a:ext cx="11071412" cy="5683624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</a:bodyPr>
          <a:lstStyle/>
          <a:p>
            <a:r>
              <a:rPr lang="en-US" dirty="0">
                <a:blipFill>
                  <a:blip r:embed="rId2"/>
                  <a:stretch>
                    <a:fillRect/>
                  </a:stretch>
                </a:blipFill>
              </a:rPr>
              <a:t>----------</a:t>
            </a:r>
            <a:endParaRPr lang="ro-RO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5006DC-F897-7974-45A7-4B39C8D15B28}"/>
              </a:ext>
            </a:extLst>
          </p:cNvPr>
          <p:cNvSpPr txBox="1"/>
          <p:nvPr/>
        </p:nvSpPr>
        <p:spPr>
          <a:xfrm>
            <a:off x="4810125" y="276225"/>
            <a:ext cx="27217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6000" dirty="0">
                <a:solidFill>
                  <a:srgbClr val="FF0000"/>
                </a:solidFill>
              </a:rPr>
              <a:t>Picătura</a:t>
            </a:r>
          </a:p>
        </p:txBody>
      </p:sp>
    </p:spTree>
    <p:extLst>
      <p:ext uri="{BB962C8B-B14F-4D97-AF65-F5344CB8AC3E}">
        <p14:creationId xmlns:p14="http://schemas.microsoft.com/office/powerpoint/2010/main" val="236692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5A4688-509C-079F-5006-8EEB19F64769}"/>
              </a:ext>
            </a:extLst>
          </p:cNvPr>
          <p:cNvSpPr txBox="1"/>
          <p:nvPr/>
        </p:nvSpPr>
        <p:spPr>
          <a:xfrm>
            <a:off x="546847" y="537882"/>
            <a:ext cx="11071412" cy="5683624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</a:bodyPr>
          <a:lstStyle/>
          <a:p>
            <a:r>
              <a:rPr lang="en-US" dirty="0">
                <a:blipFill>
                  <a:blip r:embed="rId2"/>
                  <a:stretch>
                    <a:fillRect/>
                  </a:stretch>
                </a:blipFill>
              </a:rPr>
              <a:t>----------</a:t>
            </a:r>
            <a:endParaRPr lang="ro-RO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5006DC-F897-7974-45A7-4B39C8D15B28}"/>
              </a:ext>
            </a:extLst>
          </p:cNvPr>
          <p:cNvSpPr txBox="1"/>
          <p:nvPr/>
        </p:nvSpPr>
        <p:spPr>
          <a:xfrm>
            <a:off x="4810125" y="276225"/>
            <a:ext cx="24561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6000" dirty="0">
                <a:solidFill>
                  <a:srgbClr val="FF0000"/>
                </a:solidFill>
              </a:rPr>
              <a:t>Dolarul</a:t>
            </a:r>
          </a:p>
        </p:txBody>
      </p:sp>
    </p:spTree>
    <p:extLst>
      <p:ext uri="{BB962C8B-B14F-4D97-AF65-F5344CB8AC3E}">
        <p14:creationId xmlns:p14="http://schemas.microsoft.com/office/powerpoint/2010/main" val="375211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4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mdc</dc:creator>
  <cp:lastModifiedBy>mdc</cp:lastModifiedBy>
  <cp:revision>19</cp:revision>
  <dcterms:created xsi:type="dcterms:W3CDTF">2024-01-26T17:08:51Z</dcterms:created>
  <dcterms:modified xsi:type="dcterms:W3CDTF">2024-01-29T15:28:50Z</dcterms:modified>
</cp:coreProperties>
</file>