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24F6D-5AF3-CDEB-AC73-2A9CCD4E10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79BB54-629E-7B84-2A9A-78CFD263F2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569070-A2EA-4330-5A66-5C1E6B75D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A57FDD-14A6-1D4A-DD36-132B26AD3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D27EC-731D-4B56-8E27-49452108C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025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6A720-A7EA-16ED-C6A5-E8510E76D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666347-9D98-5C0E-674C-06E91D68E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F9038B-98BB-710B-6B9E-1B2C5BDD3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BDBCF7-F1C4-81C0-855A-C38BEEC2E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55475E-7A3F-0973-6570-287B669B4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511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B7F025-DC10-3E3B-5CC0-B2F6196513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90898F-53F3-6A43-4063-710CE63C00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64D65F-015E-DB21-76C5-1BACDB646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212B3-9BE6-CB30-DD37-6E02E9872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D24A5B-0B24-6D17-D44D-85A878EEA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115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4A2C7-8E3E-F5A5-E378-9E5FA9BB5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01E4C-3EEF-90A0-BA0C-6D052F260F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4E4EC5-5BC6-4339-9976-83D202F35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C0822F-6663-58CB-95BD-965DF7AC9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714666-4B99-DF1C-D5EA-54BAC19E0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498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BEC94-4AB2-FBBE-A879-3D57B3612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E71764-2190-1BAE-34C1-B6700E36AC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7C25C1-8678-EFBA-4892-BC88857B0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4FF36A-4243-E4B2-8062-23D228C61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A9AAB6-A6D2-4728-FA1C-C64B35ED2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678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FC1B6-E20F-6777-795D-5472CC20A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21137A-6374-CCA1-7CDD-EE4AEB8400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899C0D-5C51-ABC5-F3C3-D01E882966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4371B7-D945-0D18-E76E-A126263F5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3BF0CF-3895-F634-2EAD-223EA62C3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1C6BF1-B729-7F1A-1FD6-411906B28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272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B5176-495E-FBAD-1061-0D265B5CE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96AAF6-0E39-52C1-42CB-09A9FCE1C8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066FCC-2E6E-A6BD-C2BF-1507BD838F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C72928-F7E1-7837-C6BD-7BA285E5EE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5A52F7-9A3B-41EF-1EFD-EA84B70FC7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7217BB-4349-6D50-47A7-CF44D3DE0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97D423-74FB-DB20-7C99-31B044113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83D2C9-6F9C-22B6-E3A6-02F4C102C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239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FE247-A1FD-3022-2040-C849FBC9C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297954-AAEB-FEAB-57C0-85EA99775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86E79E-7A0F-4A8B-B84A-74C704110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09BE87-F9E3-D827-B039-DEFC4057B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876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2B485E-DE2D-72F9-BFA3-93AA6B522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D2EF10-2126-57EC-6570-5F4F1919B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0D4111-060B-5819-5B1F-6FBAC25D7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457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FD229-3B15-C88A-0BBA-DE4B5EE5E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995CB1-CD8E-E963-EA77-455B082915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3E9C63-D73D-ACFA-D808-F3D51191E7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B4402-B978-9B27-F547-801E7500B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C79F42-CD4C-0B21-8031-160640DBC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C13D6E-883A-3601-16C0-48FF2C235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803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15619-F073-ECCF-54AF-36DC121C7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A7E720-F33F-209E-2E5A-502540163E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C927EA-D97E-8BB9-E7CF-2D1BC1BF08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D98DCA-81F3-9312-A3AF-A0A4DE150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9FF60C-E398-56C8-6ED3-26541E3BF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DE122E-7E50-68F1-802F-7BF6BE41C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2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C6D626-8E1F-8CF1-00B9-20324124E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C56B4-484C-3B42-79EC-485A510917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C7FD99-58AF-2698-FB6B-99039CE36F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1045D8-A3FC-CB88-3861-9682DDAB60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14B76-9C14-7D19-3E27-C76C0045CC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727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slideLayout" Target="../slideLayouts/slideLayout2.xml"/><Relationship Id="rId7" Type="http://schemas.openxmlformats.org/officeDocument/2006/relationships/slide" Target="slide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9DA3A-DE33-8633-F59D-9C736E9F6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05953" y="1167189"/>
            <a:ext cx="9144000" cy="2387600"/>
          </a:xfrm>
          <a:solidFill>
            <a:schemeClr val="accent6"/>
          </a:solidFill>
        </p:spPr>
        <p:txBody>
          <a:bodyPr/>
          <a:lstStyle/>
          <a:p>
            <a:r>
              <a:rPr lang="ro-RO" dirty="0"/>
              <a:t>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854774-1A39-533D-B0C8-4449A4FF30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05953" y="3646864"/>
            <a:ext cx="9144000" cy="1655762"/>
          </a:xfrm>
          <a:solidFill>
            <a:schemeClr val="accent5"/>
          </a:solidFill>
        </p:spPr>
        <p:txBody>
          <a:bodyPr/>
          <a:lstStyle/>
          <a:p>
            <a:r>
              <a:rPr lang="ro-RO" dirty="0"/>
              <a:t>mici trucuri fără plictiseală</a:t>
            </a:r>
          </a:p>
        </p:txBody>
      </p:sp>
      <p:sp>
        <p:nvSpPr>
          <p:cNvPr id="9" name="Title 1">
            <a:hlinkClick r:id="rId2" action="ppaction://hlinksldjump"/>
            <a:extLst>
              <a:ext uri="{FF2B5EF4-FFF2-40B4-BE49-F238E27FC236}">
                <a16:creationId xmlns:a16="http://schemas.microsoft.com/office/drawing/2014/main" id="{9FF57220-0C7E-BF52-CB79-7C8B8BAC711D}"/>
              </a:ext>
            </a:extLst>
          </p:cNvPr>
          <p:cNvSpPr txBox="1">
            <a:spLocks/>
          </p:cNvSpPr>
          <p:nvPr/>
        </p:nvSpPr>
        <p:spPr>
          <a:xfrm>
            <a:off x="398929" y="2301939"/>
            <a:ext cx="1754527" cy="589915"/>
          </a:xfrm>
          <a:prstGeom prst="rect">
            <a:avLst/>
          </a:prstGeom>
          <a:solidFill>
            <a:schemeClr val="accent5"/>
          </a:solidFill>
          <a:ln>
            <a:solidFill>
              <a:srgbClr val="0070C0"/>
            </a:solidFill>
          </a:ln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3000" b="1" dirty="0"/>
              <a:t>Iarna</a:t>
            </a:r>
          </a:p>
        </p:txBody>
      </p:sp>
      <p:sp>
        <p:nvSpPr>
          <p:cNvPr id="10" name="Title 1">
            <a:hlinkClick r:id="rId3" action="ppaction://hlinksldjump"/>
            <a:extLst>
              <a:ext uri="{FF2B5EF4-FFF2-40B4-BE49-F238E27FC236}">
                <a16:creationId xmlns:a16="http://schemas.microsoft.com/office/drawing/2014/main" id="{50489685-CE4F-62F9-0E0B-F9750954D46B}"/>
              </a:ext>
            </a:extLst>
          </p:cNvPr>
          <p:cNvSpPr txBox="1">
            <a:spLocks/>
          </p:cNvSpPr>
          <p:nvPr/>
        </p:nvSpPr>
        <p:spPr>
          <a:xfrm>
            <a:off x="398928" y="3060394"/>
            <a:ext cx="1754527" cy="589915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sz="3000" b="1" dirty="0"/>
              <a:t>Apa</a:t>
            </a:r>
          </a:p>
        </p:txBody>
      </p:sp>
      <p:sp>
        <p:nvSpPr>
          <p:cNvPr id="11" name="Title 1">
            <a:hlinkClick r:id="rId4" action="ppaction://hlinksldjump"/>
            <a:extLst>
              <a:ext uri="{FF2B5EF4-FFF2-40B4-BE49-F238E27FC236}">
                <a16:creationId xmlns:a16="http://schemas.microsoft.com/office/drawing/2014/main" id="{00625CB7-5214-1C46-8CF3-77C0B3EF748A}"/>
              </a:ext>
            </a:extLst>
          </p:cNvPr>
          <p:cNvSpPr txBox="1">
            <a:spLocks/>
          </p:cNvSpPr>
          <p:nvPr/>
        </p:nvSpPr>
        <p:spPr>
          <a:xfrm>
            <a:off x="398928" y="3809884"/>
            <a:ext cx="1754527" cy="589915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sz="3000" b="1" dirty="0"/>
              <a:t>București</a:t>
            </a:r>
          </a:p>
        </p:txBody>
      </p:sp>
      <p:sp>
        <p:nvSpPr>
          <p:cNvPr id="12" name="Title 1">
            <a:hlinkClick r:id="" action="ppaction://hlinkshowjump?jump=endshow"/>
            <a:extLst>
              <a:ext uri="{FF2B5EF4-FFF2-40B4-BE49-F238E27FC236}">
                <a16:creationId xmlns:a16="http://schemas.microsoft.com/office/drawing/2014/main" id="{591259CA-F0BA-79BE-F6CA-19EBE2BD97D0}"/>
              </a:ext>
            </a:extLst>
          </p:cNvPr>
          <p:cNvSpPr txBox="1">
            <a:spLocks/>
          </p:cNvSpPr>
          <p:nvPr/>
        </p:nvSpPr>
        <p:spPr>
          <a:xfrm>
            <a:off x="398927" y="4550409"/>
            <a:ext cx="1754527" cy="589915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sz="3000" b="1" dirty="0"/>
              <a:t>STOP</a:t>
            </a:r>
          </a:p>
        </p:txBody>
      </p:sp>
      <p:sp>
        <p:nvSpPr>
          <p:cNvPr id="13" name="Title 1">
            <a:hlinkClick r:id="rId5" action="ppaction://hlinksldjump"/>
            <a:extLst>
              <a:ext uri="{FF2B5EF4-FFF2-40B4-BE49-F238E27FC236}">
                <a16:creationId xmlns:a16="http://schemas.microsoft.com/office/drawing/2014/main" id="{475F07DC-67F9-62C5-66EB-977A6016A749}"/>
              </a:ext>
            </a:extLst>
          </p:cNvPr>
          <p:cNvSpPr txBox="1">
            <a:spLocks/>
          </p:cNvSpPr>
          <p:nvPr/>
        </p:nvSpPr>
        <p:spPr>
          <a:xfrm>
            <a:off x="398927" y="1578900"/>
            <a:ext cx="1754527" cy="589915"/>
          </a:xfrm>
          <a:prstGeom prst="rect">
            <a:avLst/>
          </a:prstGeom>
          <a:solidFill>
            <a:schemeClr val="accent5"/>
          </a:solidFill>
          <a:ln>
            <a:solidFill>
              <a:srgbClr val="0070C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sz="3000" b="1" dirty="0"/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686100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>
            <a:extLst>
              <a:ext uri="{FF2B5EF4-FFF2-40B4-BE49-F238E27FC236}">
                <a16:creationId xmlns:a16="http://schemas.microsoft.com/office/drawing/2014/main" id="{1AAEDA3B-4BF2-80DD-CBE7-DAD93F570840}"/>
              </a:ext>
            </a:extLst>
          </p:cNvPr>
          <p:cNvGrpSpPr/>
          <p:nvPr/>
        </p:nvGrpSpPr>
        <p:grpSpPr>
          <a:xfrm>
            <a:off x="4716799" y="216832"/>
            <a:ext cx="6510757" cy="6458676"/>
            <a:chOff x="5353294" y="277792"/>
            <a:chExt cx="6510757" cy="6458676"/>
          </a:xfrm>
          <a:blipFill>
            <a:blip r:embed="rId2"/>
            <a:stretch>
              <a:fillRect/>
            </a:stretch>
          </a:blipFill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0E2B2DAA-C0CE-425A-E374-F5A2AC026FA8}"/>
                </a:ext>
              </a:extLst>
            </p:cNvPr>
            <p:cNvSpPr/>
            <p:nvPr/>
          </p:nvSpPr>
          <p:spPr>
            <a:xfrm>
              <a:off x="10984375" y="277792"/>
              <a:ext cx="879676" cy="2072133"/>
            </a:xfrm>
            <a:prstGeom prst="round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1EAF4062-3630-F595-0FE6-22ABD3B85B2D}"/>
                </a:ext>
              </a:extLst>
            </p:cNvPr>
            <p:cNvSpPr/>
            <p:nvPr/>
          </p:nvSpPr>
          <p:spPr>
            <a:xfrm>
              <a:off x="10984375" y="2542079"/>
              <a:ext cx="879676" cy="2573931"/>
            </a:xfrm>
            <a:prstGeom prst="round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69C4ECA7-315C-050C-5CF3-0E0B6A1DA7E5}"/>
                </a:ext>
              </a:extLst>
            </p:cNvPr>
            <p:cNvSpPr/>
            <p:nvPr/>
          </p:nvSpPr>
          <p:spPr>
            <a:xfrm>
              <a:off x="10984375" y="5308165"/>
              <a:ext cx="879676" cy="1428302"/>
            </a:xfrm>
            <a:prstGeom prst="round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5894E7F7-960E-5BA0-709E-66B82954AC89}"/>
                </a:ext>
              </a:extLst>
            </p:cNvPr>
            <p:cNvSpPr/>
            <p:nvPr/>
          </p:nvSpPr>
          <p:spPr>
            <a:xfrm>
              <a:off x="9851986" y="277792"/>
              <a:ext cx="879676" cy="1428302"/>
            </a:xfrm>
            <a:prstGeom prst="round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335C7FBC-E3B1-936B-7854-7B1F782690B7}"/>
                </a:ext>
              </a:extLst>
            </p:cNvPr>
            <p:cNvSpPr/>
            <p:nvPr/>
          </p:nvSpPr>
          <p:spPr>
            <a:xfrm>
              <a:off x="9851986" y="1827928"/>
              <a:ext cx="879676" cy="949996"/>
            </a:xfrm>
            <a:prstGeom prst="round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2B1BD751-8EBA-21AD-2B3B-44F1B3C2F82B}"/>
                </a:ext>
              </a:extLst>
            </p:cNvPr>
            <p:cNvSpPr/>
            <p:nvPr/>
          </p:nvSpPr>
          <p:spPr>
            <a:xfrm>
              <a:off x="9851986" y="2899757"/>
              <a:ext cx="879676" cy="1906609"/>
            </a:xfrm>
            <a:prstGeom prst="round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88359591-F921-49F6-AE71-3E51E79F167B}"/>
                </a:ext>
              </a:extLst>
            </p:cNvPr>
            <p:cNvSpPr/>
            <p:nvPr/>
          </p:nvSpPr>
          <p:spPr>
            <a:xfrm>
              <a:off x="9851986" y="4951392"/>
              <a:ext cx="879676" cy="1785076"/>
            </a:xfrm>
            <a:prstGeom prst="round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0037EDDC-F307-D913-EB1D-4C70A913271E}"/>
                </a:ext>
              </a:extLst>
            </p:cNvPr>
            <p:cNvSpPr/>
            <p:nvPr/>
          </p:nvSpPr>
          <p:spPr>
            <a:xfrm>
              <a:off x="8719597" y="277792"/>
              <a:ext cx="879676" cy="3151208"/>
            </a:xfrm>
            <a:prstGeom prst="round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AC58CE69-E9D0-387E-005A-8FB8E5083D97}"/>
                </a:ext>
              </a:extLst>
            </p:cNvPr>
            <p:cNvSpPr/>
            <p:nvPr/>
          </p:nvSpPr>
          <p:spPr>
            <a:xfrm>
              <a:off x="8719597" y="3578146"/>
              <a:ext cx="879676" cy="3151208"/>
            </a:xfrm>
            <a:prstGeom prst="round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5ABC5052-D7E2-5CE2-09FF-C6C97353A782}"/>
                </a:ext>
              </a:extLst>
            </p:cNvPr>
            <p:cNvSpPr/>
            <p:nvPr/>
          </p:nvSpPr>
          <p:spPr>
            <a:xfrm>
              <a:off x="7556344" y="277792"/>
              <a:ext cx="879676" cy="520861"/>
            </a:xfrm>
            <a:prstGeom prst="round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DE421B9F-21FB-B62D-0F4C-A1195A2F6C66}"/>
                </a:ext>
              </a:extLst>
            </p:cNvPr>
            <p:cNvSpPr/>
            <p:nvPr/>
          </p:nvSpPr>
          <p:spPr>
            <a:xfrm>
              <a:off x="7556344" y="904754"/>
              <a:ext cx="879676" cy="1549079"/>
            </a:xfrm>
            <a:prstGeom prst="round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AEFB914A-0759-7620-E556-52C9A2EDEC4B}"/>
                </a:ext>
              </a:extLst>
            </p:cNvPr>
            <p:cNvSpPr/>
            <p:nvPr/>
          </p:nvSpPr>
          <p:spPr>
            <a:xfrm>
              <a:off x="7556344" y="2586941"/>
              <a:ext cx="879676" cy="2364451"/>
            </a:xfrm>
            <a:prstGeom prst="round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D4DC924D-7899-0FA4-209C-3B7A19C8E3C5}"/>
                </a:ext>
              </a:extLst>
            </p:cNvPr>
            <p:cNvSpPr/>
            <p:nvPr/>
          </p:nvSpPr>
          <p:spPr>
            <a:xfrm>
              <a:off x="7556344" y="5084501"/>
              <a:ext cx="879676" cy="1644854"/>
            </a:xfrm>
            <a:prstGeom prst="round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752594D6-7FDF-DD95-69EC-2374CE05765D}"/>
                </a:ext>
              </a:extLst>
            </p:cNvPr>
            <p:cNvSpPr/>
            <p:nvPr/>
          </p:nvSpPr>
          <p:spPr>
            <a:xfrm>
              <a:off x="6454819" y="281849"/>
              <a:ext cx="879676" cy="1644854"/>
            </a:xfrm>
            <a:prstGeom prst="round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F6DCA11B-BFDD-08C9-981E-27BE2CE4F806}"/>
                </a:ext>
              </a:extLst>
            </p:cNvPr>
            <p:cNvSpPr/>
            <p:nvPr/>
          </p:nvSpPr>
          <p:spPr>
            <a:xfrm>
              <a:off x="6447113" y="2077330"/>
              <a:ext cx="879676" cy="2263176"/>
            </a:xfrm>
            <a:prstGeom prst="round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CBED5F60-F5D8-5C70-DE34-672605341775}"/>
                </a:ext>
              </a:extLst>
            </p:cNvPr>
            <p:cNvSpPr/>
            <p:nvPr/>
          </p:nvSpPr>
          <p:spPr>
            <a:xfrm>
              <a:off x="6447113" y="4466178"/>
              <a:ext cx="879676" cy="2263176"/>
            </a:xfrm>
            <a:prstGeom prst="round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9A6F1EDF-145F-0D77-1D07-C364DE81540A}"/>
                </a:ext>
              </a:extLst>
            </p:cNvPr>
            <p:cNvSpPr/>
            <p:nvPr/>
          </p:nvSpPr>
          <p:spPr>
            <a:xfrm>
              <a:off x="5353294" y="277792"/>
              <a:ext cx="879676" cy="2263176"/>
            </a:xfrm>
            <a:prstGeom prst="round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68B17274-399E-8F6E-18BD-2A4B739C4F40}"/>
                </a:ext>
              </a:extLst>
            </p:cNvPr>
            <p:cNvSpPr/>
            <p:nvPr/>
          </p:nvSpPr>
          <p:spPr>
            <a:xfrm>
              <a:off x="5353294" y="2688216"/>
              <a:ext cx="879676" cy="2263176"/>
            </a:xfrm>
            <a:prstGeom prst="round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55182F71-B5B6-FC84-FF53-8A91E9AB2FCE}"/>
                </a:ext>
              </a:extLst>
            </p:cNvPr>
            <p:cNvSpPr/>
            <p:nvPr/>
          </p:nvSpPr>
          <p:spPr>
            <a:xfrm>
              <a:off x="5353294" y="5098640"/>
              <a:ext cx="879676" cy="1630714"/>
            </a:xfrm>
            <a:prstGeom prst="round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6A9FFA35-37DB-B8B2-80FB-F6DB449344C0}"/>
              </a:ext>
            </a:extLst>
          </p:cNvPr>
          <p:cNvSpPr txBox="1"/>
          <p:nvPr/>
        </p:nvSpPr>
        <p:spPr>
          <a:xfrm>
            <a:off x="3441719" y="170677"/>
            <a:ext cx="1275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7200" dirty="0">
                <a:solidFill>
                  <a:srgbClr val="002060"/>
                </a:solidFill>
                <a:sym typeface="Wingdings" panose="05000000000000000000" pitchFamily="2" charset="2"/>
              </a:rPr>
              <a:t></a:t>
            </a:r>
            <a:endParaRPr lang="ro-RO" sz="7200" dirty="0">
              <a:solidFill>
                <a:srgbClr val="002060"/>
              </a:solidFill>
            </a:endParaRPr>
          </a:p>
        </p:txBody>
      </p:sp>
      <p:sp>
        <p:nvSpPr>
          <p:cNvPr id="14" name="Title 1">
            <a:hlinkClick r:id="rId3" action="ppaction://hlinksldjump"/>
            <a:extLst>
              <a:ext uri="{FF2B5EF4-FFF2-40B4-BE49-F238E27FC236}">
                <a16:creationId xmlns:a16="http://schemas.microsoft.com/office/drawing/2014/main" id="{25C0A0B1-847F-EE18-443D-9E77B9159479}"/>
              </a:ext>
            </a:extLst>
          </p:cNvPr>
          <p:cNvSpPr txBox="1">
            <a:spLocks/>
          </p:cNvSpPr>
          <p:nvPr/>
        </p:nvSpPr>
        <p:spPr>
          <a:xfrm>
            <a:off x="398929" y="2301939"/>
            <a:ext cx="1754527" cy="589915"/>
          </a:xfrm>
          <a:prstGeom prst="rect">
            <a:avLst/>
          </a:prstGeom>
          <a:solidFill>
            <a:schemeClr val="accent5"/>
          </a:solidFill>
          <a:ln>
            <a:solidFill>
              <a:srgbClr val="0070C0"/>
            </a:solidFill>
          </a:ln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3000" b="1" dirty="0"/>
              <a:t>Iarna</a:t>
            </a:r>
          </a:p>
        </p:txBody>
      </p:sp>
      <p:sp>
        <p:nvSpPr>
          <p:cNvPr id="15" name="Title 1">
            <a:hlinkClick r:id="rId4" action="ppaction://hlinksldjump"/>
            <a:extLst>
              <a:ext uri="{FF2B5EF4-FFF2-40B4-BE49-F238E27FC236}">
                <a16:creationId xmlns:a16="http://schemas.microsoft.com/office/drawing/2014/main" id="{4DDFC00A-60C5-CA16-28A4-27018469765F}"/>
              </a:ext>
            </a:extLst>
          </p:cNvPr>
          <p:cNvSpPr txBox="1">
            <a:spLocks/>
          </p:cNvSpPr>
          <p:nvPr/>
        </p:nvSpPr>
        <p:spPr>
          <a:xfrm>
            <a:off x="398928" y="3060394"/>
            <a:ext cx="1754527" cy="589915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sz="3000" b="1" dirty="0"/>
              <a:t>Apa</a:t>
            </a:r>
          </a:p>
        </p:txBody>
      </p:sp>
      <p:sp>
        <p:nvSpPr>
          <p:cNvPr id="16" name="Title 1">
            <a:hlinkClick r:id="rId5" action="ppaction://hlinksldjump"/>
            <a:extLst>
              <a:ext uri="{FF2B5EF4-FFF2-40B4-BE49-F238E27FC236}">
                <a16:creationId xmlns:a16="http://schemas.microsoft.com/office/drawing/2014/main" id="{1206C72F-51C8-7CD9-7213-6D237892D8D4}"/>
              </a:ext>
            </a:extLst>
          </p:cNvPr>
          <p:cNvSpPr txBox="1">
            <a:spLocks/>
          </p:cNvSpPr>
          <p:nvPr/>
        </p:nvSpPr>
        <p:spPr>
          <a:xfrm>
            <a:off x="398928" y="3809884"/>
            <a:ext cx="1754527" cy="589915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sz="3000" b="1" dirty="0"/>
              <a:t>București</a:t>
            </a:r>
          </a:p>
        </p:txBody>
      </p:sp>
      <p:sp>
        <p:nvSpPr>
          <p:cNvPr id="17" name="Title 1">
            <a:hlinkClick r:id="" action="ppaction://hlinkshowjump?jump=endshow"/>
            <a:extLst>
              <a:ext uri="{FF2B5EF4-FFF2-40B4-BE49-F238E27FC236}">
                <a16:creationId xmlns:a16="http://schemas.microsoft.com/office/drawing/2014/main" id="{25D8152B-2B29-32A0-D63B-45849D10017B}"/>
              </a:ext>
            </a:extLst>
          </p:cNvPr>
          <p:cNvSpPr txBox="1">
            <a:spLocks/>
          </p:cNvSpPr>
          <p:nvPr/>
        </p:nvSpPr>
        <p:spPr>
          <a:xfrm>
            <a:off x="398927" y="4550409"/>
            <a:ext cx="1754527" cy="589915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sz="3000" b="1" dirty="0"/>
              <a:t>STOP</a:t>
            </a:r>
          </a:p>
        </p:txBody>
      </p:sp>
      <p:sp>
        <p:nvSpPr>
          <p:cNvPr id="18" name="Title 1">
            <a:hlinkClick r:id="rId6" action="ppaction://hlinksldjump"/>
            <a:extLst>
              <a:ext uri="{FF2B5EF4-FFF2-40B4-BE49-F238E27FC236}">
                <a16:creationId xmlns:a16="http://schemas.microsoft.com/office/drawing/2014/main" id="{1A1DB043-DC65-98A7-3AFF-5A21BFDE76AA}"/>
              </a:ext>
            </a:extLst>
          </p:cNvPr>
          <p:cNvSpPr txBox="1">
            <a:spLocks/>
          </p:cNvSpPr>
          <p:nvPr/>
        </p:nvSpPr>
        <p:spPr>
          <a:xfrm>
            <a:off x="398927" y="1578900"/>
            <a:ext cx="1754527" cy="589915"/>
          </a:xfrm>
          <a:prstGeom prst="rect">
            <a:avLst/>
          </a:prstGeom>
          <a:solidFill>
            <a:schemeClr val="accent5"/>
          </a:solidFill>
          <a:ln>
            <a:solidFill>
              <a:srgbClr val="0070C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sz="3000" b="1" dirty="0"/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2527871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atura">
            <a:hlinkClick r:id="" action="ppaction://media"/>
            <a:extLst>
              <a:ext uri="{FF2B5EF4-FFF2-40B4-BE49-F238E27FC236}">
                <a16:creationId xmlns:a16="http://schemas.microsoft.com/office/drawing/2014/main" id="{F5DAA271-C034-6D5A-BC4C-F0256D3CD4F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35887" y="1282949"/>
            <a:ext cx="6949434" cy="385242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B84FE04-81D2-1130-AEB0-3438B494A46A}"/>
              </a:ext>
            </a:extLst>
          </p:cNvPr>
          <p:cNvSpPr/>
          <p:nvPr/>
        </p:nvSpPr>
        <p:spPr>
          <a:xfrm>
            <a:off x="4039928" y="2095527"/>
            <a:ext cx="6341351" cy="2308324"/>
          </a:xfrm>
          <a:prstGeom prst="rect">
            <a:avLst/>
          </a:prstGeom>
          <a:noFill/>
          <a:effectLst>
            <a:outerShdw blurRad="101600" dist="50800" dir="5400000" algn="ctr" rotWithShape="0">
              <a:srgbClr val="000000">
                <a:alpha val="0"/>
              </a:srgbClr>
            </a:outerShdw>
            <a:reflection stA="0" endPos="65000" dist="12700" dir="5400000" sy="-100000" algn="bl" rotWithShape="0"/>
            <a:softEdge rad="254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o-RO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ill Sans Ultra Bold" panose="020B0A02020104020203" pitchFamily="34" charset="0"/>
              </a:rPr>
              <a:t>PICĂTURA</a:t>
            </a:r>
          </a:p>
          <a:p>
            <a:pPr algn="ctr"/>
            <a:r>
              <a:rPr lang="ro-RO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ill Sans Ultra Bold" panose="020B0A02020104020203" pitchFamily="34" charset="0"/>
              </a:rPr>
              <a:t>DE APĂ</a:t>
            </a:r>
            <a:endParaRPr lang="ro-RO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itle 1">
            <a:hlinkClick r:id="rId5" action="ppaction://hlinksldjump"/>
            <a:extLst>
              <a:ext uri="{FF2B5EF4-FFF2-40B4-BE49-F238E27FC236}">
                <a16:creationId xmlns:a16="http://schemas.microsoft.com/office/drawing/2014/main" id="{649EC2F5-9B8D-89A2-46CD-C97C520998B4}"/>
              </a:ext>
            </a:extLst>
          </p:cNvPr>
          <p:cNvSpPr txBox="1">
            <a:spLocks/>
          </p:cNvSpPr>
          <p:nvPr/>
        </p:nvSpPr>
        <p:spPr>
          <a:xfrm>
            <a:off x="398929" y="2301939"/>
            <a:ext cx="1754527" cy="589915"/>
          </a:xfrm>
          <a:prstGeom prst="rect">
            <a:avLst/>
          </a:prstGeom>
          <a:solidFill>
            <a:schemeClr val="accent5"/>
          </a:solidFill>
          <a:ln>
            <a:solidFill>
              <a:srgbClr val="0070C0"/>
            </a:solidFill>
          </a:ln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3000" b="1" dirty="0"/>
              <a:t>Iarna</a:t>
            </a:r>
          </a:p>
        </p:txBody>
      </p:sp>
      <p:sp>
        <p:nvSpPr>
          <p:cNvPr id="17" name="Title 1">
            <a:hlinkClick r:id="rId6" action="ppaction://hlinksldjump"/>
            <a:extLst>
              <a:ext uri="{FF2B5EF4-FFF2-40B4-BE49-F238E27FC236}">
                <a16:creationId xmlns:a16="http://schemas.microsoft.com/office/drawing/2014/main" id="{BDEFEA1A-B130-2786-549B-0A7BE5986C49}"/>
              </a:ext>
            </a:extLst>
          </p:cNvPr>
          <p:cNvSpPr txBox="1">
            <a:spLocks/>
          </p:cNvSpPr>
          <p:nvPr/>
        </p:nvSpPr>
        <p:spPr>
          <a:xfrm>
            <a:off x="398928" y="3060394"/>
            <a:ext cx="1754527" cy="589915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sz="3000" b="1" dirty="0"/>
              <a:t>Apa</a:t>
            </a:r>
          </a:p>
        </p:txBody>
      </p:sp>
      <p:sp>
        <p:nvSpPr>
          <p:cNvPr id="18" name="Title 1">
            <a:hlinkClick r:id="rId7" action="ppaction://hlinksldjump"/>
            <a:extLst>
              <a:ext uri="{FF2B5EF4-FFF2-40B4-BE49-F238E27FC236}">
                <a16:creationId xmlns:a16="http://schemas.microsoft.com/office/drawing/2014/main" id="{7F9C8906-82DA-4C38-E105-D333187F9CA5}"/>
              </a:ext>
            </a:extLst>
          </p:cNvPr>
          <p:cNvSpPr txBox="1">
            <a:spLocks/>
          </p:cNvSpPr>
          <p:nvPr/>
        </p:nvSpPr>
        <p:spPr>
          <a:xfrm>
            <a:off x="398928" y="3809884"/>
            <a:ext cx="1754527" cy="589915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sz="3000" b="1" dirty="0"/>
              <a:t>București</a:t>
            </a:r>
          </a:p>
        </p:txBody>
      </p:sp>
      <p:sp>
        <p:nvSpPr>
          <p:cNvPr id="19" name="Title 1">
            <a:hlinkClick r:id="" action="ppaction://hlinkshowjump?jump=endshow"/>
            <a:extLst>
              <a:ext uri="{FF2B5EF4-FFF2-40B4-BE49-F238E27FC236}">
                <a16:creationId xmlns:a16="http://schemas.microsoft.com/office/drawing/2014/main" id="{A8E9EFEF-A410-66CE-4E0C-4EDEEA9BAF1F}"/>
              </a:ext>
            </a:extLst>
          </p:cNvPr>
          <p:cNvSpPr txBox="1">
            <a:spLocks/>
          </p:cNvSpPr>
          <p:nvPr/>
        </p:nvSpPr>
        <p:spPr>
          <a:xfrm>
            <a:off x="398927" y="4550409"/>
            <a:ext cx="1754527" cy="589915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sz="3000" b="1" dirty="0"/>
              <a:t>STOP</a:t>
            </a:r>
          </a:p>
        </p:txBody>
      </p:sp>
      <p:sp>
        <p:nvSpPr>
          <p:cNvPr id="20" name="Title 1">
            <a:hlinkClick r:id="rId8" action="ppaction://hlinksldjump"/>
            <a:extLst>
              <a:ext uri="{FF2B5EF4-FFF2-40B4-BE49-F238E27FC236}">
                <a16:creationId xmlns:a16="http://schemas.microsoft.com/office/drawing/2014/main" id="{1A7DCD3A-D67E-B24E-45EE-E2BD7CB6F653}"/>
              </a:ext>
            </a:extLst>
          </p:cNvPr>
          <p:cNvSpPr txBox="1">
            <a:spLocks/>
          </p:cNvSpPr>
          <p:nvPr/>
        </p:nvSpPr>
        <p:spPr>
          <a:xfrm>
            <a:off x="398927" y="1578900"/>
            <a:ext cx="1754527" cy="589915"/>
          </a:xfrm>
          <a:prstGeom prst="rect">
            <a:avLst/>
          </a:prstGeom>
          <a:solidFill>
            <a:schemeClr val="accent5"/>
          </a:solidFill>
          <a:ln>
            <a:solidFill>
              <a:srgbClr val="0070C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sz="3000" b="1" dirty="0"/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3693844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A4DFFC96-14C3-0BE5-0177-9DF4B2800447}"/>
              </a:ext>
            </a:extLst>
          </p:cNvPr>
          <p:cNvGrpSpPr/>
          <p:nvPr/>
        </p:nvGrpSpPr>
        <p:grpSpPr>
          <a:xfrm>
            <a:off x="2448560" y="213360"/>
            <a:ext cx="8890000" cy="6383696"/>
            <a:chOff x="2448560" y="213360"/>
            <a:chExt cx="8890000" cy="6383696"/>
          </a:xfrm>
          <a:blipFill>
            <a:blip r:embed="rId2"/>
            <a:stretch>
              <a:fillRect/>
            </a:stretch>
          </a:blipFill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FA8A1AFB-5279-89B0-5AFD-0F226D231207}"/>
                </a:ext>
              </a:extLst>
            </p:cNvPr>
            <p:cNvSpPr/>
            <p:nvPr/>
          </p:nvSpPr>
          <p:spPr>
            <a:xfrm>
              <a:off x="2448560" y="213360"/>
              <a:ext cx="660400" cy="511048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E5314E01-5577-33F4-7A9F-4EB2271E1371}"/>
                </a:ext>
              </a:extLst>
            </p:cNvPr>
            <p:cNvSpPr/>
            <p:nvPr/>
          </p:nvSpPr>
          <p:spPr>
            <a:xfrm>
              <a:off x="3271520" y="1486576"/>
              <a:ext cx="660400" cy="511048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26EE57B-B6F6-CA86-F152-B8AB13AC14BA}"/>
                </a:ext>
              </a:extLst>
            </p:cNvPr>
            <p:cNvSpPr/>
            <p:nvPr/>
          </p:nvSpPr>
          <p:spPr>
            <a:xfrm>
              <a:off x="4094480" y="213360"/>
              <a:ext cx="660400" cy="511048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F220701F-C004-E83C-ECED-A6BED9B4C8ED}"/>
                </a:ext>
              </a:extLst>
            </p:cNvPr>
            <p:cNvSpPr/>
            <p:nvPr/>
          </p:nvSpPr>
          <p:spPr>
            <a:xfrm>
              <a:off x="4917440" y="1486576"/>
              <a:ext cx="660400" cy="511048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2B3DEBEE-8937-EF59-6570-D6EE53FCD9F9}"/>
                </a:ext>
              </a:extLst>
            </p:cNvPr>
            <p:cNvSpPr/>
            <p:nvPr/>
          </p:nvSpPr>
          <p:spPr>
            <a:xfrm>
              <a:off x="5740400" y="213360"/>
              <a:ext cx="660400" cy="511048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DCB1152-9FBD-E583-ABF8-778EF9CCBA0A}"/>
                </a:ext>
              </a:extLst>
            </p:cNvPr>
            <p:cNvSpPr/>
            <p:nvPr/>
          </p:nvSpPr>
          <p:spPr>
            <a:xfrm>
              <a:off x="6563360" y="1486576"/>
              <a:ext cx="660400" cy="511048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DBAB736A-C052-8D24-F3F4-DB936A98E45F}"/>
                </a:ext>
              </a:extLst>
            </p:cNvPr>
            <p:cNvSpPr/>
            <p:nvPr/>
          </p:nvSpPr>
          <p:spPr>
            <a:xfrm>
              <a:off x="7386320" y="213360"/>
              <a:ext cx="660400" cy="511048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0BE555A-BA73-56D1-B4A5-4DC097D2048F}"/>
                </a:ext>
              </a:extLst>
            </p:cNvPr>
            <p:cNvSpPr/>
            <p:nvPr/>
          </p:nvSpPr>
          <p:spPr>
            <a:xfrm>
              <a:off x="8209280" y="1486576"/>
              <a:ext cx="660400" cy="511048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4EAB7B1-4629-1F05-033E-614267CECB14}"/>
                </a:ext>
              </a:extLst>
            </p:cNvPr>
            <p:cNvSpPr/>
            <p:nvPr/>
          </p:nvSpPr>
          <p:spPr>
            <a:xfrm>
              <a:off x="9032240" y="213360"/>
              <a:ext cx="660400" cy="511048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64193565-8E06-B521-FC91-A7FCBCCD2ACD}"/>
                </a:ext>
              </a:extLst>
            </p:cNvPr>
            <p:cNvSpPr/>
            <p:nvPr/>
          </p:nvSpPr>
          <p:spPr>
            <a:xfrm>
              <a:off x="9855200" y="1486576"/>
              <a:ext cx="660400" cy="511048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20FD402E-011A-268C-5336-49EEB73B1B05}"/>
                </a:ext>
              </a:extLst>
            </p:cNvPr>
            <p:cNvSpPr/>
            <p:nvPr/>
          </p:nvSpPr>
          <p:spPr>
            <a:xfrm>
              <a:off x="10678160" y="213360"/>
              <a:ext cx="660400" cy="511048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936B6B9D-0746-4466-B240-782A53DC8D26}"/>
              </a:ext>
            </a:extLst>
          </p:cNvPr>
          <p:cNvSpPr/>
          <p:nvPr/>
        </p:nvSpPr>
        <p:spPr>
          <a:xfrm>
            <a:off x="2473960" y="3020992"/>
            <a:ext cx="883920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o-RO" sz="115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București</a:t>
            </a:r>
            <a:endParaRPr lang="en-US" sz="115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7" name="Title 1">
            <a:hlinkClick r:id="rId3" action="ppaction://hlinksldjump"/>
            <a:extLst>
              <a:ext uri="{FF2B5EF4-FFF2-40B4-BE49-F238E27FC236}">
                <a16:creationId xmlns:a16="http://schemas.microsoft.com/office/drawing/2014/main" id="{F831C994-4275-FC06-C43A-0B9A5110C182}"/>
              </a:ext>
            </a:extLst>
          </p:cNvPr>
          <p:cNvSpPr txBox="1">
            <a:spLocks/>
          </p:cNvSpPr>
          <p:nvPr/>
        </p:nvSpPr>
        <p:spPr>
          <a:xfrm>
            <a:off x="398929" y="2301939"/>
            <a:ext cx="1754527" cy="589915"/>
          </a:xfrm>
          <a:prstGeom prst="rect">
            <a:avLst/>
          </a:prstGeom>
          <a:solidFill>
            <a:schemeClr val="accent5"/>
          </a:solidFill>
          <a:ln>
            <a:solidFill>
              <a:srgbClr val="0070C0"/>
            </a:solidFill>
          </a:ln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3000" b="1" dirty="0"/>
              <a:t>Iarna</a:t>
            </a:r>
          </a:p>
        </p:txBody>
      </p:sp>
      <p:sp>
        <p:nvSpPr>
          <p:cNvPr id="28" name="Title 1">
            <a:hlinkClick r:id="rId4" action="ppaction://hlinksldjump"/>
            <a:extLst>
              <a:ext uri="{FF2B5EF4-FFF2-40B4-BE49-F238E27FC236}">
                <a16:creationId xmlns:a16="http://schemas.microsoft.com/office/drawing/2014/main" id="{B8E58836-1242-EFBA-5C91-403B630B2449}"/>
              </a:ext>
            </a:extLst>
          </p:cNvPr>
          <p:cNvSpPr txBox="1">
            <a:spLocks/>
          </p:cNvSpPr>
          <p:nvPr/>
        </p:nvSpPr>
        <p:spPr>
          <a:xfrm>
            <a:off x="398928" y="3060394"/>
            <a:ext cx="1754527" cy="589915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sz="3000" b="1" dirty="0"/>
              <a:t>Apa</a:t>
            </a:r>
          </a:p>
        </p:txBody>
      </p:sp>
      <p:sp>
        <p:nvSpPr>
          <p:cNvPr id="29" name="Title 1">
            <a:hlinkClick r:id="rId5" action="ppaction://hlinksldjump"/>
            <a:extLst>
              <a:ext uri="{FF2B5EF4-FFF2-40B4-BE49-F238E27FC236}">
                <a16:creationId xmlns:a16="http://schemas.microsoft.com/office/drawing/2014/main" id="{033897E7-8377-1139-1A15-D23F37BBD512}"/>
              </a:ext>
            </a:extLst>
          </p:cNvPr>
          <p:cNvSpPr txBox="1">
            <a:spLocks/>
          </p:cNvSpPr>
          <p:nvPr/>
        </p:nvSpPr>
        <p:spPr>
          <a:xfrm>
            <a:off x="398928" y="3809884"/>
            <a:ext cx="1754527" cy="589915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sz="3000" b="1" dirty="0"/>
              <a:t>București</a:t>
            </a:r>
          </a:p>
        </p:txBody>
      </p:sp>
      <p:sp>
        <p:nvSpPr>
          <p:cNvPr id="30" name="Title 1">
            <a:hlinkClick r:id="" action="ppaction://hlinkshowjump?jump=endshow"/>
            <a:extLst>
              <a:ext uri="{FF2B5EF4-FFF2-40B4-BE49-F238E27FC236}">
                <a16:creationId xmlns:a16="http://schemas.microsoft.com/office/drawing/2014/main" id="{7FC22C01-46E3-0DBF-6BDC-AD63DE4CBD1A}"/>
              </a:ext>
            </a:extLst>
          </p:cNvPr>
          <p:cNvSpPr txBox="1">
            <a:spLocks/>
          </p:cNvSpPr>
          <p:nvPr/>
        </p:nvSpPr>
        <p:spPr>
          <a:xfrm>
            <a:off x="398927" y="4550409"/>
            <a:ext cx="1754527" cy="589915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sz="3000" b="1" dirty="0"/>
              <a:t>STOP</a:t>
            </a:r>
          </a:p>
        </p:txBody>
      </p:sp>
      <p:sp>
        <p:nvSpPr>
          <p:cNvPr id="31" name="Title 1">
            <a:hlinkClick r:id="rId6" action="ppaction://hlinksldjump"/>
            <a:extLst>
              <a:ext uri="{FF2B5EF4-FFF2-40B4-BE49-F238E27FC236}">
                <a16:creationId xmlns:a16="http://schemas.microsoft.com/office/drawing/2014/main" id="{EF12D7BF-752F-D12A-2EBA-59A7398E3322}"/>
              </a:ext>
            </a:extLst>
          </p:cNvPr>
          <p:cNvSpPr txBox="1">
            <a:spLocks/>
          </p:cNvSpPr>
          <p:nvPr/>
        </p:nvSpPr>
        <p:spPr>
          <a:xfrm>
            <a:off x="398927" y="1578900"/>
            <a:ext cx="1754527" cy="589915"/>
          </a:xfrm>
          <a:prstGeom prst="rect">
            <a:avLst/>
          </a:prstGeom>
          <a:solidFill>
            <a:schemeClr val="accent5"/>
          </a:solidFill>
          <a:ln>
            <a:solidFill>
              <a:srgbClr val="0070C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o-RO" sz="3000" b="1" dirty="0"/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34823305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Words>30</Words>
  <Application>Microsoft Office PowerPoint</Application>
  <PresentationFormat>Widescreen</PresentationFormat>
  <Paragraphs>26</Paragraphs>
  <Slides>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Gill Sans Ultra Bold</vt:lpstr>
      <vt:lpstr>Segoe UI Black</vt:lpstr>
      <vt:lpstr>Wingdings</vt:lpstr>
      <vt:lpstr>Office Theme</vt:lpstr>
      <vt:lpstr>PowerPoint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mdc</dc:creator>
  <cp:lastModifiedBy>mdc</cp:lastModifiedBy>
  <cp:revision>16</cp:revision>
  <dcterms:created xsi:type="dcterms:W3CDTF">2024-01-26T17:08:51Z</dcterms:created>
  <dcterms:modified xsi:type="dcterms:W3CDTF">2024-01-26T20:15:32Z</dcterms:modified>
</cp:coreProperties>
</file>