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600" y="3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24F6D-5AF3-CDEB-AC73-2A9CCD4E10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79BB54-629E-7B84-2A9A-78CFD263F2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569070-A2EA-4330-5A66-5C1E6B75D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1/29/2024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A57FDD-14A6-1D4A-DD36-132B26AD3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D27EC-731D-4B56-8E27-49452108C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025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6A720-A7EA-16ED-C6A5-E8510E76D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666347-9D98-5C0E-674C-06E91D68E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F9038B-98BB-710B-6B9E-1B2C5BDD3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BDBCF7-F1C4-81C0-855A-C38BEEC2E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55475E-7A3F-0973-6570-287B669B4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8511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8B7F025-DC10-3E3B-5CC0-B2F6196513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90898F-53F3-6A43-4063-710CE63C00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64D65F-015E-DB21-76C5-1BACDB646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212B3-9BE6-CB30-DD37-6E02E9872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D24A5B-0B24-6D17-D44D-85A878EEA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115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4A2C7-8E3E-F5A5-E378-9E5FA9BB5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F01E4C-3EEF-90A0-BA0C-6D052F260F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4E4EC5-5BC6-4339-9976-83D202F35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C0822F-6663-58CB-95BD-965DF7AC9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714666-4B99-DF1C-D5EA-54BAC19E0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498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BEC94-4AB2-FBBE-A879-3D57B3612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E71764-2190-1BAE-34C1-B6700E36AC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7C25C1-8678-EFBA-4892-BC88857B0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4FF36A-4243-E4B2-8062-23D228C61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A9AAB6-A6D2-4728-FA1C-C64B35ED2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678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FC1B6-E20F-6777-795D-5472CC20A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21137A-6374-CCA1-7CDD-EE4AEB8400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899C0D-5C51-ABC5-F3C3-D01E882966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4371B7-D945-0D18-E76E-A126263F5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1/29/2024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3BF0CF-3895-F634-2EAD-223EA62C3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1C6BF1-B729-7F1A-1FD6-411906B28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272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B5176-495E-FBAD-1061-0D265B5CE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96AAF6-0E39-52C1-42CB-09A9FCE1C8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066FCC-2E6E-A6BD-C2BF-1507BD838F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C72928-F7E1-7837-C6BD-7BA285E5EE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5A52F7-9A3B-41EF-1EFD-EA84B70FC7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7217BB-4349-6D50-47A7-CF44D3DE0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1/29/2024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97D423-74FB-DB20-7C99-31B044113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83D2C9-6F9C-22B6-E3A6-02F4C102C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239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FE247-A1FD-3022-2040-C849FBC9C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297954-AAEB-FEAB-57C0-85EA997753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1/29/2024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86E79E-7A0F-4A8B-B84A-74C704110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09BE87-F9E3-D827-B039-DEFC4057B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876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2B485E-DE2D-72F9-BFA3-93AA6B522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1/29/2024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D2EF10-2126-57EC-6570-5F4F1919B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0D4111-060B-5819-5B1F-6FBAC25D7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457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FD229-3B15-C88A-0BBA-DE4B5EE5E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995CB1-CD8E-E963-EA77-455B082915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3E9C63-D73D-ACFA-D808-F3D51191E7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1B4402-B978-9B27-F547-801E7500B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1/29/2024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C79F42-CD4C-0B21-8031-160640DBC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C13D6E-883A-3601-16C0-48FF2C235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803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15619-F073-ECCF-54AF-36DC121C7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1A7E720-F33F-209E-2E5A-502540163E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C927EA-D97E-8BB9-E7CF-2D1BC1BF08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D98DCA-81F3-9312-A3AF-A0A4DE150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1/29/2024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9FF60C-E398-56C8-6ED3-26541E3BF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DE122E-7E50-68F1-802F-7BF6BE41C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2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C6D626-8E1F-8CF1-00B9-20324124E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5C56B4-484C-3B42-79EC-485A510917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C7FD99-58AF-2698-FB6B-99039CE36F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1/29/2024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1045D8-A3FC-CB88-3861-9682DDAB60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14B76-9C14-7D19-3E27-C76C0045CC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727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8AEEEA-6233-45C6-516E-478E177E29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811106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C5370FE-BC2F-3B2B-5421-B330947AF34C}"/>
              </a:ext>
            </a:extLst>
          </p:cNvPr>
          <p:cNvSpPr/>
          <p:nvPr/>
        </p:nvSpPr>
        <p:spPr>
          <a:xfrm>
            <a:off x="0" y="-1"/>
            <a:ext cx="4456253" cy="8111067"/>
          </a:xfrm>
          <a:prstGeom prst="rect">
            <a:avLst/>
          </a:prstGeom>
          <a:gradFill flip="none" rotWithShape="1">
            <a:gsLst>
              <a:gs pos="59000">
                <a:schemeClr val="tx1">
                  <a:alpha val="47000"/>
                </a:schemeClr>
              </a:gs>
              <a:gs pos="100000">
                <a:schemeClr val="accent3">
                  <a:lumMod val="89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B6EDF68-3590-FE90-8634-74B545FE5D33}"/>
              </a:ext>
            </a:extLst>
          </p:cNvPr>
          <p:cNvSpPr txBox="1"/>
          <p:nvPr/>
        </p:nvSpPr>
        <p:spPr>
          <a:xfrm>
            <a:off x="451413" y="1296365"/>
            <a:ext cx="29052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Baia Mare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ro-RO" dirty="0">
                <a:solidFill>
                  <a:schemeClr val="bg1"/>
                </a:solidFill>
              </a:rPr>
              <a:t>Oraș de poveste...</a:t>
            </a:r>
          </a:p>
        </p:txBody>
      </p:sp>
    </p:spTree>
    <p:extLst>
      <p:ext uri="{BB962C8B-B14F-4D97-AF65-F5344CB8AC3E}">
        <p14:creationId xmlns:p14="http://schemas.microsoft.com/office/powerpoint/2010/main" val="1319951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</TotalTime>
  <Words>6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</dc:title>
  <dc:creator>mdc</dc:creator>
  <cp:lastModifiedBy>mdc</cp:lastModifiedBy>
  <cp:revision>16</cp:revision>
  <dcterms:created xsi:type="dcterms:W3CDTF">2024-01-26T17:08:51Z</dcterms:created>
  <dcterms:modified xsi:type="dcterms:W3CDTF">2024-01-29T18:36:52Z</dcterms:modified>
</cp:coreProperties>
</file>